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8" r:id="rId6"/>
    <p:sldId id="293" r:id="rId7"/>
    <p:sldId id="294" r:id="rId8"/>
    <p:sldId id="295" r:id="rId9"/>
    <p:sldId id="296" r:id="rId10"/>
    <p:sldId id="300" r:id="rId11"/>
    <p:sldId id="297" r:id="rId12"/>
    <p:sldId id="299" r:id="rId13"/>
    <p:sldId id="301" r:id="rId14"/>
    <p:sldId id="309" r:id="rId15"/>
    <p:sldId id="303" r:id="rId16"/>
    <p:sldId id="304" r:id="rId17"/>
    <p:sldId id="310" r:id="rId18"/>
    <p:sldId id="302" r:id="rId19"/>
    <p:sldId id="290" r:id="rId20"/>
    <p:sldId id="306" r:id="rId21"/>
    <p:sldId id="305" r:id="rId22"/>
    <p:sldId id="308" r:id="rId23"/>
    <p:sldId id="286" r:id="rId24"/>
    <p:sldId id="284" r:id="rId25"/>
  </p:sldIdLst>
  <p:sldSz cx="12192000" cy="6858000"/>
  <p:notesSz cx="6858000" cy="9144000"/>
  <p:embeddedFontLst>
    <p:embeddedFont>
      <p:font typeface="08서울남산체 B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배달의민족 주아" panose="0202060302010102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DE98"/>
    <a:srgbClr val="F3746F"/>
    <a:srgbClr val="FD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1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145FC-A805-4A43-AA30-B68BAAB9D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75BFDA-4A1E-4517-9F5D-88FB28570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512C5-AE0E-44D6-A9AE-448474A7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26F8D-C939-4640-9550-6DEBAEC80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4049B-9C7D-438C-AC74-62F0AB2F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3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A5B33-03B2-4CC5-B6BD-21BEFE89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68325F-57AE-42A6-B610-A5F6BB50B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A883F0-635B-42FD-8160-3B1A6898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F33E1-569E-4F0D-AB22-34039BF0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ED639-403E-4492-A2F6-38E9063C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78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F9F672-DCC7-4488-9A47-5F948E7C7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EA0446-7544-4F76-A0BA-696B5BE8F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80FD1-B76E-49B9-8A0F-7E8DDA9F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03F08-A1CB-4D28-836A-8670C799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54AAA6-8207-4B97-B213-E862CC6F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62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2C71B-67D6-41AD-BF59-3E0EFACC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B70A5-149B-4164-B7FF-9B0BAD551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74380-4254-47FF-B68A-C7F5B4BD4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EC67A-D2CF-426C-A32D-A003B629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57205-8427-4DFD-82BD-4C4D8445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501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D9C08-5BEF-4383-A444-31A1145D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971A5C-D59A-4537-92CA-4D9E8667F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CB26BB-C6F7-4E94-9D88-CC4FF4B07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EE0E46-4B53-4550-A181-BC7D5905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D129B-0BB9-4DD4-A540-FF35DB76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17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528E1-2A07-4B73-BBD1-3336E1C6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6E6A6-F65C-4693-9F43-D37666BC6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B91FE0-61FB-4123-9177-A0E4C113C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2BD79-AD9F-49E7-A3C9-27D8F7305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0668F6-7963-4D21-B1B6-572F15E68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97B018-3CB9-40D6-8DB4-29555991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0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7D4E9-F664-4AC1-A979-B0BCEF6B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A6C0F7-A532-4B48-9CA7-21B354901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75171A-2DE6-4912-A3F1-05D462089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EF1704-4D8C-4880-BA0C-15017C299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8D3FDD-32AD-494B-8DFB-B5E039C20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E4FECB-A1A8-4B11-91A4-2E1F33E3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7EEAA5-7E2F-42F4-80BA-0E5964FA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36E0DC-FEE1-4AF6-A72C-10319DE9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1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009C5-D26B-4523-8E74-92F9DE67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B92E0A-87C0-46DA-8306-B83B76FF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7B21E-EDED-464D-ABA8-F1E70B8D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D23A15-0817-4D3C-B580-F6CC8B6C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597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C5AE57-4621-4458-9AF1-3C7BE71D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720418-5B94-4557-BC27-F3F7C3EE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6E1270-0D72-45EC-A4C1-3F70FA18B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4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06671-D021-4E11-B2BF-98689270F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FF7B8D-B571-4BAF-AB6A-2F9C92FD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9773F0-F9F8-431C-BF2D-EDE357DFC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DC1CC9-E71C-470B-A083-805E0C58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98E607-4A4E-452F-8EEF-3282E6762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B39A70-95D4-42D0-82AE-135E54B0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5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F166C-EB2D-4BF8-B170-99B9DCD5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E06020-767D-4D60-B624-6D2948447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7D3A14-4F80-4238-BA43-FFE90389B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57F47B-E754-4A63-9B82-03FDDE7F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D7C286-5ACE-48D8-AED4-18D69ACA1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6DE3C5-3DCB-4A39-B9D7-BFFB2489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39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3A7666-3E71-438B-B2F5-D1692572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AE2C55-AADF-468F-942C-0C8091F04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3D7F69-85BD-4A35-B0E0-019DA31C9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9871-35D9-439E-8975-DDC84DA693F5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34FD6-22F6-41C6-BC26-C83FD13F6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252BC-CBCA-40E7-B420-0BE706035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6B587-743A-474F-8ADF-95719B37E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79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gif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DC6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postfiles.pstatic.net/MjAxNzEwMjJfMTkz/MDAxNTA4NjQ1NjcwNDIw.wXOH-W92qUNDl9KhgwgnKCpBknVSQY6aCRP4qSqLmq8g.GTe7M2odFAVd8pTB1DZ4HPWtB5x8g1QsM1Zv3R0XZc4g.GIF.tjddms1451/IMG_7874.GIF?type=w966">
            <a:extLst>
              <a:ext uri="{FF2B5EF4-FFF2-40B4-BE49-F238E27FC236}">
                <a16:creationId xmlns:a16="http://schemas.microsoft.com/office/drawing/2014/main" id="{9519E32A-BC56-4344-A00C-70DD68DFE0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311" y="3529405"/>
            <a:ext cx="3484587" cy="34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53F56-789D-4E8A-A4DA-7E6DB6D910BF}"/>
              </a:ext>
            </a:extLst>
          </p:cNvPr>
          <p:cNvSpPr txBox="1"/>
          <p:nvPr/>
        </p:nvSpPr>
        <p:spPr>
          <a:xfrm>
            <a:off x="3033656" y="1951672"/>
            <a:ext cx="5914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컴퓨팅사고와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69C3A-555A-41F8-9519-2CB514AD4828}"/>
              </a:ext>
            </a:extLst>
          </p:cNvPr>
          <p:cNvSpPr txBox="1"/>
          <p:nvPr/>
        </p:nvSpPr>
        <p:spPr>
          <a:xfrm rot="20796405">
            <a:off x="4149755" y="3161041"/>
            <a:ext cx="2121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SW</a:t>
            </a:r>
            <a:endParaRPr lang="ko-KR" altLang="en-US" sz="9000" dirty="0">
              <a:solidFill>
                <a:srgbClr val="F3746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6E959-A1CD-4748-9586-2EA62EBAF171}"/>
              </a:ext>
            </a:extLst>
          </p:cNvPr>
          <p:cNvSpPr txBox="1"/>
          <p:nvPr/>
        </p:nvSpPr>
        <p:spPr>
          <a:xfrm>
            <a:off x="5757130" y="3392503"/>
            <a:ext cx="2644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</a:t>
            </a:r>
            <a:endParaRPr lang="en-US" altLang="ko-KR" sz="9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064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3BC13D-77DC-437E-B63D-CA3E27F66FC8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717AB8-0965-4069-AC4A-B0E75B1A7B33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F9A2CAE-AA87-443C-A916-F81C688AA4C9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5760C7E-B3C1-444C-A49E-F27508CE2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A357753-71E0-4F40-A4EF-02C0D21891B2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2D270C-8608-4696-B793-4895AB231FB6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2E5D9D-1A41-4BA1-8CE0-B76B444F2B13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B291569-484C-4016-A5F9-F271CFDEA151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959390F-561E-4A1B-92E8-FADD19B02202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B010B9-A403-4029-A882-326A0BDDE952}"/>
                </a:ext>
              </a:extLst>
            </p:cNvPr>
            <p:cNvSpPr txBox="1"/>
            <p:nvPr/>
          </p:nvSpPr>
          <p:spPr>
            <a:xfrm>
              <a:off x="978598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6109B5-EAF7-4DB8-8D66-10EE9CF1A3B5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8147F5-C31B-42D1-8451-CA392C217EC7}"/>
              </a:ext>
            </a:extLst>
          </p:cNvPr>
          <p:cNvSpPr txBox="1"/>
          <p:nvPr/>
        </p:nvSpPr>
        <p:spPr>
          <a:xfrm>
            <a:off x="1465876" y="1232024"/>
            <a:ext cx="9807549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왼쪽으로 </a:t>
            </a:r>
            <a:r>
              <a:rPr lang="ko-KR" altLang="en-US" sz="27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왼쪽으로</a:t>
            </a:r>
            <a:r>
              <a:rPr lang="ko-KR" altLang="en-US" sz="2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 돌기 블록을 실행 시키면 몇도 회전하는지 </a:t>
            </a:r>
            <a:r>
              <a:rPr lang="ko-KR" altLang="en-US" sz="27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확인하시오</a:t>
            </a:r>
            <a:r>
              <a:rPr lang="en-US" altLang="ko-KR" sz="2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40FFBF-4848-4675-8812-1B0C4109E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04" r="-1723"/>
          <a:stretch/>
        </p:blipFill>
        <p:spPr>
          <a:xfrm>
            <a:off x="2359661" y="2045691"/>
            <a:ext cx="4688061" cy="43409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4B7D53-75F4-4A1E-8F5B-D12506438515}"/>
              </a:ext>
            </a:extLst>
          </p:cNvPr>
          <p:cNvSpPr txBox="1"/>
          <p:nvPr/>
        </p:nvSpPr>
        <p:spPr>
          <a:xfrm>
            <a:off x="7809551" y="4014767"/>
            <a:ext cx="1661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</a:t>
            </a:r>
            <a:r>
              <a:rPr lang="ko-KR" altLang="en-US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  <a:r>
              <a:rPr lang="en-US" altLang="ko-KR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90</a:t>
            </a:r>
            <a:r>
              <a:rPr lang="ko-KR" altLang="en-US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  <a:r>
              <a:rPr lang="en-US" altLang="ko-KR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120</a:t>
            </a:r>
            <a:r>
              <a:rPr lang="ko-KR" altLang="en-US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  <a:r>
              <a:rPr lang="en-US" altLang="ko-KR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372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792755D-C2D5-4FA3-8D1D-EC1AD6408B09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717AB8-0965-4069-AC4A-B0E75B1A7B33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F9A2CAE-AA87-443C-A916-F81C688AA4C9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5760C7E-B3C1-444C-A49E-F27508CE2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A357753-71E0-4F40-A4EF-02C0D21891B2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2D270C-8608-4696-B793-4895AB231FB6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2E5D9D-1A41-4BA1-8CE0-B76B444F2B13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B291569-484C-4016-A5F9-F271CFDEA151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959390F-561E-4A1B-92E8-FADD19B02202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B010B9-A403-4029-A882-326A0BDDE952}"/>
                </a:ext>
              </a:extLst>
            </p:cNvPr>
            <p:cNvSpPr txBox="1"/>
            <p:nvPr/>
          </p:nvSpPr>
          <p:spPr>
            <a:xfrm>
              <a:off x="978598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6109B5-EAF7-4DB8-8D66-10EE9CF1A3B5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8147F5-C31B-42D1-8451-CA392C217EC7}"/>
              </a:ext>
            </a:extLst>
          </p:cNvPr>
          <p:cNvSpPr txBox="1"/>
          <p:nvPr/>
        </p:nvSpPr>
        <p:spPr>
          <a:xfrm>
            <a:off x="912986" y="1232024"/>
            <a:ext cx="10360439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햄스터가 아래와 같은 정사각형으로 움직이도록 순서도를 완성하고</a:t>
            </a:r>
            <a:r>
              <a:rPr lang="en-US" altLang="ko-KR" sz="2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7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코딩하시오</a:t>
            </a:r>
            <a:r>
              <a:rPr lang="en-US" altLang="ko-KR" sz="2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112815-47B3-49FB-A1C2-432FDB7B7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213" y="1954506"/>
            <a:ext cx="4913948" cy="43691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EF7D45B-DB51-48C4-B6A0-DC3516A60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36" y="1992687"/>
            <a:ext cx="3406901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8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B11842-2C45-42E6-9183-0CB1C5792189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717AB8-0965-4069-AC4A-B0E75B1A7B33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F9A2CAE-AA87-443C-A916-F81C688AA4C9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5760C7E-B3C1-444C-A49E-F27508CE2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A357753-71E0-4F40-A4EF-02C0D21891B2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2D270C-8608-4696-B793-4895AB231FB6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2E5D9D-1A41-4BA1-8CE0-B76B444F2B13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B291569-484C-4016-A5F9-F271CFDEA151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959390F-561E-4A1B-92E8-FADD19B02202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B010B9-A403-4029-A882-326A0BDDE952}"/>
                </a:ext>
              </a:extLst>
            </p:cNvPr>
            <p:cNvSpPr txBox="1"/>
            <p:nvPr/>
          </p:nvSpPr>
          <p:spPr>
            <a:xfrm>
              <a:off x="978598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6109B5-EAF7-4DB8-8D66-10EE9CF1A3B5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8147F5-C31B-42D1-8451-CA392C217EC7}"/>
              </a:ext>
            </a:extLst>
          </p:cNvPr>
          <p:cNvSpPr txBox="1"/>
          <p:nvPr/>
        </p:nvSpPr>
        <p:spPr>
          <a:xfrm>
            <a:off x="1407956" y="1109570"/>
            <a:ext cx="9807549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햄스터가 아래와 같은 마름모로 움직이도록 순서도를 완성하고</a:t>
            </a:r>
            <a:r>
              <a:rPr lang="en-US" altLang="ko-KR" sz="2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7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코딩하시오</a:t>
            </a:r>
            <a:r>
              <a:rPr lang="en-US" altLang="ko-KR" sz="2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151A0C-5DB5-407D-A13D-5A927591F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6" r="3820" b="307"/>
          <a:stretch/>
        </p:blipFill>
        <p:spPr>
          <a:xfrm>
            <a:off x="1054466" y="1762780"/>
            <a:ext cx="6027925" cy="45603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10C9CB-566E-4D5A-90DB-849F27F4B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53" y="1808900"/>
            <a:ext cx="3316432" cy="44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DC6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83884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6A1F7E-8633-4DE4-9E60-97A3D72C8527}"/>
              </a:ext>
            </a:extLst>
          </p:cNvPr>
          <p:cNvSpPr txBox="1"/>
          <p:nvPr/>
        </p:nvSpPr>
        <p:spPr>
          <a:xfrm>
            <a:off x="739035" y="1249741"/>
            <a:ext cx="1103543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햄스터가 아래의 우물에 도착하기 위한 두 알고리즘의 순서도를 완성하고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코딩하시오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53DAED-952F-46F9-B6A4-E7633C082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75944" y="1311466"/>
            <a:ext cx="4504930" cy="5731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EBB66B-D570-4F36-B60D-CE05B9AA2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379" y="2323896"/>
            <a:ext cx="2743010" cy="3676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B75A48-0E4A-4D06-821E-E4CB07409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493" y="2323896"/>
            <a:ext cx="2351151" cy="36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2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DC6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83884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6A1F7E-8633-4DE4-9E60-97A3D72C8527}"/>
              </a:ext>
            </a:extLst>
          </p:cNvPr>
          <p:cNvSpPr txBox="1"/>
          <p:nvPr/>
        </p:nvSpPr>
        <p:spPr>
          <a:xfrm>
            <a:off x="638827" y="1249741"/>
            <a:ext cx="1103543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700" u="sng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엔트리봇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아래의 우물에 도착하기 위한 두 알고리즘의 순서도를 완성하고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코딩하시오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53DAED-952F-46F9-B6A4-E7633C082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07162" y="1298366"/>
            <a:ext cx="4504930" cy="5731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A89DB2-C317-47FE-BFC6-B773094BB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4040" y="4075625"/>
            <a:ext cx="1001251" cy="12385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5A471B-F283-4B7C-9E6F-70B781C2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379" y="2323896"/>
            <a:ext cx="2743010" cy="36765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F0797-10B1-4F9E-A107-6E6452472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4493" y="2323896"/>
            <a:ext cx="2351151" cy="36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2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DC6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83884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6A1F7E-8633-4DE4-9E60-97A3D72C8527}"/>
              </a:ext>
            </a:extLst>
          </p:cNvPr>
          <p:cNvSpPr txBox="1"/>
          <p:nvPr/>
        </p:nvSpPr>
        <p:spPr>
          <a:xfrm>
            <a:off x="4079309" y="511357"/>
            <a:ext cx="201669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엔트리 결과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A29848-46C2-4547-9CC7-ECD5EA384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038" r="54749" b="41"/>
          <a:stretch/>
        </p:blipFill>
        <p:spPr>
          <a:xfrm>
            <a:off x="4618657" y="3894434"/>
            <a:ext cx="3005516" cy="25820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59C2830-1C0C-4E84-83DD-EBA6F9AE6D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31" t="33240" r="218" b="33839"/>
          <a:stretch/>
        </p:blipFill>
        <p:spPr>
          <a:xfrm>
            <a:off x="1263590" y="3882935"/>
            <a:ext cx="3005516" cy="25820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538A152-D442-4ABE-AFC7-37F5FB9D0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" r="55137" b="67038"/>
          <a:stretch/>
        </p:blipFill>
        <p:spPr>
          <a:xfrm>
            <a:off x="1266370" y="1217415"/>
            <a:ext cx="2979732" cy="25820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A0E28AE-CAE4-4FE0-9224-EB9E952D6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37" b="67079"/>
          <a:stretch/>
        </p:blipFill>
        <p:spPr>
          <a:xfrm>
            <a:off x="4620047" y="1213109"/>
            <a:ext cx="2979733" cy="25820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41730D4-E3C8-48DF-8B98-E1C5CE93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8" t="33240" r="54967" b="33798"/>
          <a:stretch/>
        </p:blipFill>
        <p:spPr>
          <a:xfrm>
            <a:off x="7973725" y="1217415"/>
            <a:ext cx="3005515" cy="25852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B0EA45-90F8-4A51-AE4C-AA5E46001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49" t="67038" b="41"/>
          <a:stretch/>
        </p:blipFill>
        <p:spPr>
          <a:xfrm>
            <a:off x="7992012" y="3876146"/>
            <a:ext cx="3005516" cy="25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5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DC6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83884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6A1F7E-8633-4DE4-9E60-97A3D72C8527}"/>
              </a:ext>
            </a:extLst>
          </p:cNvPr>
          <p:cNvSpPr txBox="1"/>
          <p:nvPr/>
        </p:nvSpPr>
        <p:spPr>
          <a:xfrm>
            <a:off x="739035" y="1249741"/>
            <a:ext cx="1103543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햄스터가 아래의 우물에 도착하기 위한 두 알고리즘의 순서도를 완성하고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코딩하시오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53DAED-952F-46F9-B6A4-E7633C082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71596" y="1349939"/>
            <a:ext cx="4504930" cy="5731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0A9BE6-D76C-4D8F-A19E-16C50E98277D}"/>
              </a:ext>
            </a:extLst>
          </p:cNvPr>
          <p:cNvSpPr txBox="1"/>
          <p:nvPr/>
        </p:nvSpPr>
        <p:spPr>
          <a:xfrm>
            <a:off x="7844025" y="4542282"/>
            <a:ext cx="3012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칸 이동</a:t>
            </a:r>
            <a:r>
              <a:rPr lang="en-US" altLang="ko-KR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ko-KR" altLang="en-US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 초</a:t>
            </a:r>
            <a:r>
              <a:rPr lang="en-US" altLang="ko-KR" sz="4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1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DC6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83884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6A1F7E-8633-4DE4-9E60-97A3D72C8527}"/>
              </a:ext>
            </a:extLst>
          </p:cNvPr>
          <p:cNvSpPr txBox="1"/>
          <p:nvPr/>
        </p:nvSpPr>
        <p:spPr>
          <a:xfrm>
            <a:off x="739035" y="1249741"/>
            <a:ext cx="1103543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햄스터가 아래의 우물에 도착하기 위한 두 알고리즘의 순서도를 완성하고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코딩하시오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53DAED-952F-46F9-B6A4-E7633C082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45088" y="1349939"/>
            <a:ext cx="4504930" cy="5731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0A9BE6-D76C-4D8F-A19E-16C50E98277D}"/>
              </a:ext>
            </a:extLst>
          </p:cNvPr>
          <p:cNvSpPr txBox="1"/>
          <p:nvPr/>
        </p:nvSpPr>
        <p:spPr>
          <a:xfrm>
            <a:off x="7185926" y="3992432"/>
            <a:ext cx="448565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햄스터가 우회전할 때</a:t>
            </a:r>
            <a:r>
              <a:rPr lang="en-US" altLang="ko-KR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endParaRPr lang="en-US" altLang="ko-KR" sz="3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① </a:t>
            </a:r>
            <a:r>
              <a:rPr lang="ko-KR" altLang="en-US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빨간색 오른쪽 </a:t>
            </a:r>
            <a:r>
              <a:rPr lang="en-US" altLang="ko-KR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켜고 </a:t>
            </a:r>
            <a:r>
              <a:rPr lang="en-US" altLang="ko-KR" sz="3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② </a:t>
            </a:r>
            <a:r>
              <a:rPr lang="ko-KR" altLang="en-US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삐 소리를 내도록 해보기</a:t>
            </a:r>
            <a:endParaRPr lang="en-US" altLang="ko-KR" sz="3000" dirty="0">
              <a:solidFill>
                <a:srgbClr val="F3746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93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DC6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83884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6A1F7E-8633-4DE4-9E60-97A3D72C8527}"/>
              </a:ext>
            </a:extLst>
          </p:cNvPr>
          <p:cNvSpPr txBox="1"/>
          <p:nvPr/>
        </p:nvSpPr>
        <p:spPr>
          <a:xfrm>
            <a:off x="633473" y="1067290"/>
            <a:ext cx="112608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햄스터가 아래의 우물에 도착하기 위한 다음 알고리즘의 순서도를 완성하고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코딩하시오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12E3E7-2383-4A3E-ACB9-52DC845A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86907" y="1086326"/>
            <a:ext cx="4873873" cy="60545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AEBD8A-570D-4BFD-A0EF-100F278DB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062" y="1680909"/>
            <a:ext cx="2800350" cy="4887914"/>
          </a:xfrm>
          <a:prstGeom prst="rect">
            <a:avLst/>
          </a:prstGeom>
        </p:spPr>
      </p:pic>
      <p:sp>
        <p:nvSpPr>
          <p:cNvPr id="20" name="AutoShape 2" descr="data:image/png;base64,iVBORw0KGgoAAAANSUhEUgAAAYEAAAHsCAYAAAA0MxGgAAAgAElEQVR4XuydB5hV1bn3f2ufOr0ww8BQBQQEFAEVCyhYsGABDcaSmGiMxiR+ppt700hMzL2aGDXRJN7EGitSBBRFxZEOCtJ77zMMTG+nre959wAyzJnhnJkzfb3Pcx6Gmb1X+a991n+vtyqMGAQMAgYBg0CHRUB12JmbiRsEDAIGAYMAhgTMQ2AQMAgYBDowAoYEOvDim6kbBAwCBgFDAuYZMAgYBAwCHRgBQwIdePHN1A0CBgGDgCEB8wwYBAwCBoEOjIAhgQ68+GbqBgGDgEHAkIB5BgwCBgGDQAdGwJBAB158M3WDgEHAIGBIwDwDBgGDgEGgAyNgSKADL76ZukHAIGAQMCRgngGDgEHAINCBETAk0IEX30zdIGAQMAgYEjDPgEHAIGAQ6MAIGBLowItvpm4QMAgYBAwJmGfAIGAQMAh0YAQMCXTgxTdTNwgYBAwChgTMM2AQMAgYBDowAoYEOvDim6kbBAwCBgFDAuYZMAgYBAwCHRgBQwIdePHN1A0CBgGDgCEB8wwYBAwCBoEOjIAhgQ68+GbqBgGDgEHAkIB5BgwCBgGDQAdGwJBAB158M3WDgEHAIGBIwDwDBgGDgEGgAyNgSKADL76ZukHAIGAQMCRgngGDgEHAINCBETAk0IEX30zdIGAQMAgYEjDPgEHAIGAQ6MAIGBLowItvpt4MCAya5KYzbhwBD8qZgN83FKWGoqz+aLoCqSh9Dhr3aUYTRJGLVrmg96D0HrAOofUOlLUWy59PVdBHvN/HvhQ/G6b4Ad0MMzRdtHEEDAm08QU0w2/lCFx+83BC+iJQF6H1+VikovGAcgIOlLbQuIBIvotCBEE0QTjxCQB+ULtRrETrZYSCawiyjUUzS1o5OmZ4rQCBSB68VjBMM4SYITB5skXOinQcznRCugchR2eskIsQfbGUbEa1JaQLgHwsqwz0fnRoP+7yw8ydWxazcbWXhuTNv4u/ByFrNJrzUXoAkI2iE5p0QDb/2IuinBCFKI4ARcA+UJvRwRWo0BLGjDjK5Mmh2HdsWmzrCBgSaOsrWO/4J1tcuyyRCm9PoLutfrBUV0K6E4pkUBmgU49tTKKacNTRXClaF4OqPLbJHAGdi+IAWPvRejc4d5EzpbRdw3m6yV1609lYagRYI4BhoPvb6h7sN/1mFlUGoYOgtgLrQe9Gh9ajAhvJee9QMw/GdNeKETAk0IoXp0FDu/ZaD0XeFOKcGehAF0L0QDGYkBoAuh/QG0VchOqHeoYgmwwHQW9FsQ7UKkJ6JzpwCL/3EEumVHYInXS1zj8dK9ifkLoOHboKpQaB9jZo/ZrmpiBa7UfpxaAXYVlrILSfUOp+cl6s6hDr1DS4totWDQm0h2UUFc8H6z04yr043d2AoaBGgx4D9G0yFcTJ2GnKsdQqdGgOijno4G7iAiXMGemHdqqGEMKt8nRHq8vQ/AjoAzbBRi2WZeGwFErV/EoGgyGCoZhqcWTT3wpqBiE1DW3tI7G0mDlzfIYMol62dnGDIYH2sIwXT+yMK3QJqCtRsvmTDWJ8RN5Gm0YHXRs38USRjUROAAWgPkDp1/FWfsGcOcXtAeZacxgzYQxa3Y3F9WiSjmHdoO9URkoyWWmpJCfE1+hm3+F89ublxxI+WScxJpeBykfr92xCSPYvY9as8lh2ZNpqGwg06IFtG1PrAKMcO3EoWo8FdTGaviiVBTrjGAG0JADH3BnZAyxEMZtPpn/akgOKYd+KG26Io9jxDZS6ETgX6BJJ+y6Hg77dutKvWxf707tLZ7qkpxHnceN1u/C63LicNc0y5VVVlFf5CAaD7M8/SlllFQePHGXb/kNsP3CIA/lHKa2sRE4MDRAhA7EP7AS1mpD+BBefku4sZMoU8UAy0gEQMCTQ1hb52juTqSobSJARKEaAGCLVmaATWulUdqHVYpSeC/pT4qoOMmeOqCTanojabcHqNALcjOKuYwSQWN9EErxezuzelSFn9KR3l0x6ZXWmW0Y6XTul2W/+6cmJuJ3OWmqgU9sMhULkF5dQ6fNztLiEg0cKOHi0gCNFJfa/Ow/m2sSwJy+f0vIKQjqqEAEhg8No1mKpFWg9H6pWGQNy23tEGzJiQwINQa0l7rnkxiQcju5Y6hx06HKUuvrYG6iofSIW0TknxnlJ9HrtN9B4r4ek+PrV2BVVPkorKqjw+SmrqKS0opJAMIoXRbEXKLajeQUV/IS4pC3MebVtqYiEAOav70rQL9j/CE1/FDV1N8dWwelwkJIQT5/sLPp0zeLCQQO49JxBDOzZzcb8VL1/xItXx4W5RwtZt2sPK7fuYP3Ovbb66FBBIfL7wrKyaE4JGk0Fig/QYtcJLSWod7Fopnh9RcUqjZ2Tub/5EDAk0HxYN6ynSZMcFJBIMHAumklodQNKi8tnROKwLNwup/226XI67U2ob3YX+mZn0T2zk/1mOqCn2JLrln2Hj7B13wEOHS1g+4Fctu07yNHSUnz+AEIQERKCbCKymbyK4g0qnctZMqUiokm0/EWKKyamE9DXYan/QZMVzp1WNnePy0VWWgojBvTlvuvHccHAfqQl1XtYiOnsZC1ETZSzaj0fLF/JZxs2kV9QiF9DCIWOKCbNHtJeUB+j9ItYrCNYUEROjpwYjLQzBAwJtOYFHTPGiZWZhQ7ej9aifxZPH3ltr8ufv8ZshABE5XD+wH4M79+Hc/r0YlCvHqQkxtuEIH+Xt1b51CfBUNDe6IMhbf976GghW/bsZ9G6Tby3bKW96URBBGVo5qGsF8iZOqM1w39ibDfcEE+x804U3wXOrgt/OVWNPnsQt18xmvEXjrBPXELA1ikeP009Z1kLURsd2reDRQvm8eqMaWwqCpGnkqiqIx4wzJiCdlwIoTywXsIK/Yd5M7Y39dhN+82PgCGB5sc8sh5Hje+D0zXWNj6GGIKy88xE5H4oKgjZ+M8b0I/BZ/QkKzWF1KQEUhMSSE6IO+2mf7oBVvn9tkoov6gE8V7ZsvcAC9dtZOn6Lew4mHu62+XvR9CsQKkpuBNeZ+4rrTvy+LKJ4gH0NUJcGE4F5HBYdMvoxNeuuoyrRpzDwJ7d6ZIuMWItJ/u2rGHFh1NYkTOLPQf2U+LX5FvJHHBmkOtIp8QKq8kKN+AAmj0o5qL02+jCReTkiAeYkXaCgCGB1rWQimuvdVPhuQisK47p/iX6VJKL1blW4lGSmphA/+7ZtgFSPoN796Bft2yyM9LsN/6mkuMGy42797Fk/WYWrNnI55u32UZM+VudIhHIliUBZn/Dz6csnp7XVGNscLsSByBrodQP0Vx6LPq3RnPi0jmkdw+uv+g8+yNGYK/7dLngGjyi09+oNQG/j49fe5Jl777Kge3rTtxToTwUOJLId6Ry2JFq/1uq4gioiA6W+4AcsKYSVz7HxBWcfinayhWGBFrLSknkaVpVBk41AmV9FbjMTvVQj4j+uXNaim18lE3//IFnMvqcs+jROcO2ATS35BUU8dnmbcxa/JlNCHIqkBNDPVJZ7YnCk8QnLGpVxuLjOYCC6tcoxoVzAxUCGHbmGdx5xaVMGHUB6Uliu286wo1kPUPBAEcO7OLNx/4fG5fPI+iX0I2a4ldOCqwk9jk7k+tMt38ut7wEOe3YJYdUDprH6excwZQptRuPZJDmmlaFgCGB1rAckya5KQh1JxAci+bXKCXBXnXu4rJoHqdFry5ZXH3BcCaNuZhRZ5/VGmZij0E2/lc/ms+L789j7Y7dtp+7rt9l8V+o4ItkeJa2Ev90xeibu+DU1wKPH0v8VgNfIeALzurHXePGcu/4K1sN9r7KclbnzOSDF/+XfVtWn3ZcchrY7urGbleXY6cCZ/1uQAo5sX2Mw/lzAocPGGPxaSFu9RcYEmgNS3TZxItsv3PFrWhS6jP8St7hBIdmVO9M7rllIhcNH0FGerrtldJaRDZ8CWpauWUH/3rvI6bOX0J5ZX2hAboMrf6Jy/8UH82WALOWFVsN5B0L/AmQJHC1wBXSvf+GcUwcPRKJBWgtUllewqIZzzP/7X+Qu2vzaYcVwrKNxUcdyexwdWOrqztyUqhTNHJLPlr9HSv0ijEWnxbiVn+BIYGWW6Ljkac3odREO+oXXa+vZkKogi7Bo5wRzKV7vOLMM/pwydWTGHb5RJI7iddi65KS8gq+2LqDKZ8u4fk5H9vupPWcCLai9BskBv+HWbPEdbTl/NLtSGz1ddDiDSQ7/InvyXEj8K++Psm2AbS0AfjUFfdVVrBu4bvM+fej7N28KqIHQtxGZeMvteJso7GcDOSEUI8nkRSs2Yy2/htPyTyTUjwimFvtRYYEWmJpakSeqltAi/FX0j3UEvHsdukgWcGjdAkcsf/NDBbYv3O6XJwx+HwuuPYOzr/2TrwJiSh1Wr1us85YVEOrtu3k5bk5TJu/lILSsroMxgG7KAr6zxQHZ7OihfLYjBuXgC/xdrR+AMXwk8GSJG+dkhNt//9vXjOWft3EYat1SbVNYDdv/emHbFr2EX5f5I48QgaVys1BZ4ZNBPudmXURQXWeKM0zKP0KOTMiY5vWBZUZzTEEDAk096MgBPDxmiwc+jJQP0PrAXVGnuog8bqSzsFC+vr3kRU4SpyuqVZxuNycOWwUE77/KN0HnIvT1YKeKXVgKaqgzfsO8Njr0/l09XpyC4rqIoIClFpCIPhTEn3bWyS9xKW3DEOFvo9Sd5yaDrpTchKXDh3Eo/d+jTO6dm5VKrhToZ/1j9+w/L3XOLwvetd+MRDvdWWxydXLdikNqDrtBKtBPUmm45VWYstp7m9zu+jPkEBzL+Oo8Wk4PeNA/7a+NM9OHSQlVEZv/0HO8u8iLlSJ2APCSece/bh4wj2MufW7eBOSm3tGEfV3PJL1V8+/ztzPVlFUVmfCykLQk21XxJxp4pbYfCLR2YcDPwFbFTT45I7FzfaiwQP43T23c/HgAa2SAEKhIP6qSqoqStm6Yj6L33me9Ys/aBB+QgSHnJ343HMWh52p9XgOqT/jcTzKB1OONqgjc1OLI2BIoLmXYMzN4v75IOiRdXkACQH0ChxigG+Prf5xadGU1K0iT0rLZODIK7nt4adJSOnU3DOKuD8hgneXruQfMz/g/eUr67hP+VFaqmF9t1kzjwoBHKjKwuV4DmyX0BrGYHG7FS+sR++9M6KEbxGDEsMLiw4fYN2i91kw9Z8cPbSHitIimxQaKmITyHOkMS9+BJWqzhRVs1HW3/hkasPYpqGDM/fFDAFDAjGDMoKGxk6U4iP3AjeBnX++hshGnxCqpI9/v00CnYJFeLTY4OqXlMxshl56AxMefJT45LTTXd6if88vKuaNeQv517sfsXr7rnBjEbarBOtpQoFXmf/O2mYZsJ0awiFG+oeri/LUlNsuH8VDt1zPhYPEWaj1Sf7+naxd8K5NAPn7dti2gNO45Z52EmIjKLc8LPcMstVDEmxWW/QXaOsFPp3219M2aC5olQgYEmieZTkWCRz3S+C2Y2Uea/Qsb/spoVL6+A/QI5Bn/yy/i0SyevVn9M33MeqWb+ONr8UtkTTRrNes27mH1z9ewN9mzKk77bFmJUr/lTzXa2xohqCkKyZ2IqCextJXoul8MiASjPfgzeP59vVXtip30JPHuPKjqXzyxtNsXbkgpmsp0cT7HJ1Z4R1gewyFkUNo3uLT6Q/FtGPTWLMhYEigOaAecZ+LhNyBOCzxOx+DttNAnBC39pMeLLYJoJ9/H17tq1f9U+NebzxnnH0h4+76Mf3PG4vL03p81uuC1hcIsHTDFn730lssWrfRTnZWWyR5Gf/CCj3Z5L7oEhfgix9AKDQdTa9T4zTuGjeGb19/VasKyDsZLwkQk+CwuS8+HpU3UCSPvpwGRC30adww+zRQK6pY2V5C75Az/dZI2jPXtD4EDAk0x5pIIZjyiodQ+hvHjMEnehUVUFaggAH+3Qz07Y56NGlZPRg48gouuv4uMnv0JS4xBZcnDoez9QSPhZtUXmERH61Yw4+ffZG8gsLwRVCkGA36X3w6/YWogYnmhqtuzMZniSroD8AJfZqkhpb0G8/9+DtMGDWyVunHaLpoymvz9++wCWD+1H82WTdLvEPY7upOmRX2JeNd8pw3s2GKsHnLxXc02ezbd8OGBJpjfa+4MYuA4z0Ug44FH53oNTFUwdm+7Zzl2xWx+ufkIVuSCtrtxRufaBPAyOu+xrmXTyS7bw3nluaYZVR9SHI5qYj1wF+eY+HajRSUSKmBU0RRjFbTyJl2d1SNR3vxpZPOxhH8KZqbT67QJlHY4gn0h3vvZOSg/s2eEjrSaTQHCazx9GOzq6cdWRxGFkHwB+R51jSL6i5SYMx1ESFgSCAimBpxke0S6r4EEK8TqUVbA3MhAPECEiNwY8XhdJLepRfDrrjFDiDr3v+cxjbZpPdL/MC0Bct4/I0ZrNkRxkgsKQoUi4H/Iq7yszrjBsZN7IxPZ6OsBFDdCOHA0mnV9ZZV9atriBSUTgdVuwyn1ilY9Du1WIxUB/vpbRO448pLOaNLDTNBk+ISbeNNqQ46PpYt7p5sdPfmkCM93PCWoPmxSSoX7cq1jusNCTT1Olx+cy9C+jZ7I8POC2SLRYjUYBnnV22gW+Bwg04BdQ09u+8QLrzhLsbd9ZOmnl2j2g+GQhzIL+Dh515mzrKVFJaGKSug2IFWr0HgJUIOFxadUIgfbCdC8q/yokLp9u+08qLtv1ugElE6+ST7i2z+YjWPyGgi0cFSC/jVX/zQzhQqBWJas3z+wZvMe+0pdqxd2iTD3ObuzkZXbzt4LIwsxFIPccixzpwEmgT+Jm3UkECTwitm4IlSEOZHaHXryaoG8fwZ4N/D4KqdpIZKYjoKiSIecsm1fGPy87aKSDVhPYFYDPyZGXN4Yc48VmwJG91aAmoD6BnVm7pkWJUcS0ryLEm2VandGFFC/GjGKpv+8DP7MOW3P6Vz6gnujqaJZr320M6NfD73LT5961lKi46g66vl0ICRneYk8DFO/z2kxe03kcMNALeFbzEk0NQLIBlCLfUntJ0f6ISjtUf7uKRyLd39ebVSQcRiSH2GXsRXfvgnep41olWmkjh5jpv27OfPb820k8zVW4gmFsBE2EavrEwkNuC/7ryZlITaGqQIm2mWywL+KsqLCtixejGfvPk3tq9ZQsBXX9bW6IdVp01AEUIzi5zpE6Jv1dzRGhAwJNDUq1AHCcTrKsaXLSIlWIqDeipwNXB8bYkE/MEgT709m/99fToSTNYaRGoy//quWxl33rnEeVpfPqaTMdq2aqGdJ0iyhxYfzbMri1F//YaoIa7TO0hTjMVUPpl+T9SNmhtaBQKGBJp6GcbcciWEXjxmFLbVFuIWmhQq54ayhUh66FgvQltTBwkmc5Z/wd9nvM+sJZ819YpE1P5V5w3lP7/4ARnJSYh9oDlk3+EjbNl3gNyCQru7Xlmd7VTV6UmJdvnQUyUYCHB43zbbPXTDkg8oPppLKBiM+VAlYOyTuBF24ZlacQKaLaD+w6fTHol5x6bBZkEg1vtPswy6TXUyZuI1aN7EIhFdXb9P7AEZwSKuKl/eJKqgzB79GHndHVx//+Q2A9W2/QftamSTX3yz+cZsOcAdB86a6RDEHnDNBcN4/DsS1vGleB2KNLeF21FPwecoRy+pHSR4TmImpD7z5r37KSytdpftnJpKWlIi6cmJtpFaVFRSRzo7I902VFeVl7Jk1kvkvPUsYhNoCpFNX0pQLvMOtvMIhZEctH6OT2e83hT9mzabHgFDAk2NcZiTgOQDkrTQYytW2NHBsRSJG+g//DIuvOEbnDt2Ap54qTHQ+pe5rLKSmYs+41uPPUOl3x953hunGywnSHCc65gHj/xsOatrK8jcZaMPd95yuMCbCJ74GkuQlpjAOX17c/X559b4fbxT0cVrEedUdmtxDoX8zlKQ4lL2/z0ORYJTkeSKDHMhgPW79vLof97m45Vrw8ZLSLxCZmoyZ5/Rk/MG9GPIGT3pk51FsiPEB0/9kJ1rllJeIuV/YysS9VWl3Kz0DmSHsytlluBYQ4JoXsWhnmLetLoyAsZ2UKa1mCMQ2ZMa8247UINhbAKSJTQtVMK1ZUtifhJwSxqJIRcw6OKr6XP2hXTtO5i4xFQkhuBUCWmNPxCw0zbIv5LlU34nW5xlKftt0+t2I2mUm0PmfbGWex9/lr15+fZYTohs5MoBMg55e7c3d/nZgoR0lGzk8cmQImEYQEJa9e9kk3c4IK1b9X0NFKd0FYZEeiZY9Ep0ICeEc9KcdI1zkOW16J3oYGCy0yYHudepqokinEiQ3KOvTuWtnMXsyT0c0QjFW2nEgL6MHdiLTS/+nFBJPvJMxdq2JGqgAiuZj+LPo9SKt4M2TpEjaP1nkoNPMauFigBFhJi5qD4EDAk09fNRh2FYIoUnln1KfKjhqX7DDV3e+sUm4HJ77Yyiw6+4hVE330tWrwG1Li8uK2ftzj28u+Rz1uzYzbb9h5CSkE6ng6y0FO6/4WquHTmM7E5hA4RijtzyjVv573+/yqK1J+UTko3eFYdKzoC0bEjOgsR0lGz6iRnVG71NEsdIQUZ1nCTsp1s1igCkBdnQ0zy1vyqiGsqOd5DpVbgshUNx7KPwOqCz18EZiQ76JMo1tYlUiG7HwVyue/j37MrNIxiMzEFAbBSSzsLrckDpEXr4D9p1JzoHC2wyiJUccaTwhac/u51ZdmGZ2qKmY1n/YN7bH5p0EbFCvfnbMSTQ1JjXEScgFcKuKVtGeqgopl/ck6cjqqHUzG5cfffDDL3sBlI7d0c8cbbvP8THK9ewfNNWtu47yMEjBXaglpSClI1JiMTrdtEnuwsP3Tyea0cOp3tm09cpELXI0zPe57UV2yhzJUNyJiRlQEIqSvT2otYRlY+ogByiAvJUE0ADRd7aM73Vm3i3eIe9oSc4IcNj2R95wxcR1Y47zKu8y8JW/3jCHJTkTvlborNaPSQ/nypiDxDSnb10hb0GuUcLOVRQyNHiEvbnH2X7gWpSrk+k0JAUHEoNlZIVLKB7IJfOgYJGnwpE/7/V1YPt7m52yUk5H54kGk0FSj9M0JrKgmkHG7gE5rZWgEDDv0GtYPBtYgiX3tQDyyF1hH8DnMjFK3aBEZWbOCNwADkVNKWcf83tnD3uThzZA1ixZQcrNm+3A7NkkwkbpXvSYK4Yfg7fufFqbrzkfPvtM5ZiF6oNwt7yILtLg6w4UMjMNdtYcaCIKlc8Kj4F4pLBXVNnH80Y5AF3O5StppG38c5ei65x8nHYG32KW5HitujkUXQ6tvEnuxTJLgt3M2jBRP1WWl5BSUWlbQ+QGswl5eUcKSq1cyvlFRRxuLCIA0cKOHjkqE0WxeUVNdVlEi2ngyToSrv+dHbgCNmBfJJCZVGTwXFD8A5nNntdXSi2wmCvKCfEbEL6zzgKV5KTE1nO82gWzlzbbAgYEmhqqC+5MQkn54H1IsqOcrWV0/Kl7RbIZ0TVJjKDhRGnjo52uKLHTep3HklDx5Gf2NM2Pm7ff9A+EUQiciK4d/xV/OAr19M3+5jOPZIb67mmNKA5UhXicGXI3vzXFwVYVxBgXWGAzcWN30/krVsMtbKpy6dLnEWfRCc9Ey16Jjjom+SgX6LT1te3dhFi2JOXb6vqth84aP97IP8o+UUlHCmu/shp4bgNRU4GycFS+gYO0DWQb9elEOeD+tRE8pbvV047Q2iRlcgOVzcOODqFMwRLjlCpC7oJ9C8J+pey8N3YW6Rb+6K0s/EZEmiOBb14YmfcvAUMP15RTIB36gCjK1bbVcSkpkAsRb7YQeWgXHnYlTyQ7VYWecHTBj0dZwbZHk88G5cMGWgTwTevGdvgIQY1VAU1FUHNxqIgiw/7WJzn46ODPvt3jREby2OqGa+l7E3/nDQXF2W6GJnh4uw0Z1h1TmP6bMl7JQ33hl17WbJ+M4vXb2bznv3kF5dQ6fPh8weQnEyy6YuNQJ4tIQOpWCeGY4lROV6qVH6S34i+v9BKZJerKztdXe1SkmGMwDJleUiFAF7CH3qORTNjm++kJUHtwH0bEmiOxR95bTJxcf8P9DdPricg4EspyUG+nfbxPZYipQAl2ddqTz9KHIn4cNb1xf6yW632oLTsEZKE7YQeQNwTJ112Mc/84L4GDTEQwn7zlw1/5r5KVh31c7gqZKuCKoOiXm6cyJu/GGCv7Orhyq5uzkpxku5WthpIVDpitG1PD7qk1pCTXJU/gM/v5+DRQhau3cAHy1fx2aZtdrCZEIFs+nLirK5aV0ZyqIwEXYFbB2wqkGdE1D3FVoJ9ChD/IvEIOkX/f9LiqPUoXsMX+CuLZkowQ2OXrnELb+6OCQLt6bsRE0CapJF6KouJgViqicUqnbSMX8oAyhvdbmcX+3gvJ4J6vq3CPktBf4BmO6ghoCeg1MXHsXA5HVxz/jCef/j7dvRqpBG0lUHYUOTn01wf83P9tupnf3mQIn8If2SOMHUuh7z5i0pneCcXF2a6GJLqtPX+WXEOkpyqTah6YvWsVfn9HCkq4dAxw/Lnm7fZgWeSnltsCsdPnUIGTjvmt5p4j2/6ogqqFQl86uA081G8Rcj5HvOn7IzV2E07LY+AIYHmWYPqGsPlcT9D6TvE6/DkbiWLaC//Ifr799jppSXNdENEvsj7nZl2eP8BZ6Z9xK9H9gGrQC9DswKPWsGRzAKSDo8E7gVqhMteOnQwz/7gPjtiVUihLglpEJ3/+sIAK4/6WXHEb7/5byoO4ovBW7+oegamODk71cXgVAcDkp30T3baKiAj2LaBXYcOs37XHjbu3mcHon2xdYedjsIfiMwOdALH6noORaDnoq13UaEF5MwIU/jBIN+WETAk0JyrN/aWkeiQbLC3nFzGUIYgnhz9/Pvpqw+T5C/GFYq8zrBs/hWWB/Hr3uDqTa6zk10XNowE0boMpTajWYJiDuil5MyoTlYjMvaGwdbktowAACAASURBVIQcd6HUz06+/7wBfZn8zdu4YvjZdgBZOCn2a3aXBVlTEOCTQ1XMz/WxtyyET5ihESLelfKW3yPBwbB0F5dmuW19v7h1hvG8bERP7etWicLesvcAcz9fZZ8MxBtMvIwkPiRCEdY4COq3BHnXuIJGiFobu8yQQHMv2NiJN6H5nmy3Ys88uXuXCjHAWULv0i2k+o7i0n4cOmQf348b845fL69oIWXZx3gJ55cTwGp3Pyosb31GvaOg1oL+MwHfsrCeHdVFcG4H/njy2Pr3yOb+G8bx7fFXkRRfM32A2HXLAtp+6397dyWv7qykNBBqdCJLpwKvs9rL5+psD7f19tokIC6cRiJHQOwDYieYOn8p7yxcxsotOyirrLKjxCOg51JQr6LUCxT71rJilvgzR3Bb5OMzV7YsAubb1Nz4j5mQimIcWv3umJH4BBHYulsVwhOqIj1QRJfgUTsAKD1YZHsPCRmICAGUWAl2vdeDzk52yb9iKxGfctZv1NN6Ki7rJQp8h1gxohIm19Y7jb65K47QraCejIQEhAByK0I8t7Wc2fuq2FocoEzUPjHYJvomObmum4ev9/Ha6RlE1y9G3rpSMDT3Ural/oQIKqp87M49zCdfrOWlD3JYs32XnbzuNCIrKSXfFqL0CyQGZ5sUEaeDrG393ZBAc6/X5MkWH6/JwqEvA/UztB5wsieODEfe+sWDQ/y7pfhMNQGEUMc2Vq1ATHw+5bKjOeUjXh11imYmSk/HYgGhwt31BvdIXIPLcTMg6a9PSO8unbn9ilE8fLsUWal2HJLN/5NcH7P2VtmngH3lwUa7e8oGn+6xmNDDwxVdPAxNE//+6vw85mFt/MMqRuT8wmK27DvIwrUbmZKz2M5cGgEZFIBaBaFpJAWfZ5Y5ETR+NVpHC+Z71RLrIETwwfpUvIHr0VwPXAR0j/FQxKdbPH/mopiOrlpGznuH6u1j0CQ3nQMXHDMKi+3ihEhe++tGjuDxB75BYkIiawr8fHjAx8eHhAACtvqnkap/W+1zficXl3ZxMybLzYBkB6nNEbYbY+DbQnPHDchyKhCbwdINW5B6BqcRUQ2tR06UDj0NT9U+5syJbQmz043A/D3mCBgSiDmkUTZ4+YRxBLkJ1CgUPVCkHK87EGVLxy8PojiCVjtBf47Deo5437bTHuHHjHGi04ehuAv0JCDr5P47p6Vw1Yhz+cMDd7MvEGfr/t/ZW2kbghsrko65e7zDDuya2NPDuGyPnZbZSNMjIBlkF63byDsLl7Ng7UbbkFzh89WXylsWPA94mmBoJom+7YYImn6dmrIH801rSnQjbdvOL6QuA0uK0Q9H6ySU8qBxSVbn0zZTXefVj6IKTQGKxYSYTiD4fkRBPRLHkJQn+ZZ/g9LXoel8ap/dO2dw3aiLuWH8BP5vt7Y9f8QbqDEiD5/k5pfgrtt6x/GVXh47rYOR5kdAopA/+WIdj70x3U5NIckE66n3LAsvwWKPQvBtMj07TYH55l+zWPVoSCBWSDamnUmTHFRWeijxJoN/IFqNRTEaOBvIiKDpan2tlqAvPiQQ2EylLozIk0NOAKR2B/UYqNFo3Tkc8WRkZTPk4is51O18DvqdtjdQY9U/cgKY0MPLff3jODfNZRdoMQeACFa7CS6RDV82/tXbd/HMjDk2IQgx1CNCBIdA/Run7//4aPaeJhiWabIZEDAk0AwgR9GF4pIbE4lzZRIMZBJS6Sj56G6EVALoDJRKtr01tN6P2IcVeSiHBH4Voq0j+KtyuWp4GZPDeP6EG8jomwZhqe+h1EQg81S3VfuWpAw8ZwwlcegVlLlT7CNHY7x/JC2zBHh9tbeXcdmi+3dGXIkrCizNpVEiIKmthQgkwGzGwmX2Z/PeA/W1IqqhbWj9Dq7AM6TF7TcngihBbwWXGxJoBYtQ5xDEgLxihZejsvm7vDiDyYSc8ehQJR6HlN8SF8/CGsFe0cxnzI390I6JKB4Eso9nOK3RRFIGqufZqD7nQeYZ0bQe9lox9I7o5GJ8Nw/Xd/fYrp8SD2Ck9SAgnkKSoO7dpZ/z+scLTxdtLC8iW9C8RtD5HFcMPhLxC0jrmXKHHon5+nXU5R9zQwZYt4C6G5SkiqgpUp0rLgnVexiq7/mNJoDqOryWHe17Sy+vnehNooCNtF4Edh7M5Y15C5m+cBmb9uyvr8CNeAjtQvMrQs4cFkyJrE5m6516hxqZIYEOtdzHJis2iPzgeLR+ALgmLAF44lG9hqIGXw6pXRuFkuj5pUjLxZkufjo4kQsyXHiM/bdRmDbXzeWVVcxYuNy2E6zcusNOVx1WFD60WoOyfk6uWsCGKXVc2FwjN/1EioAhgUiRai/XCQEcqMrC7fgTmuuAlFpTi09B9RiCGnoNxKc2ukZvdpzFdd29PDw4gW7xlp3i2Tx4beOBEjuBRBq//9kXPDfrQz747Iu6Bm7XpiHEP3Col5g3bWXbmKEZpfkudrRnQNJWoH6B4mZC9K7lCeSOR3UbiBo2HpI7N5oAJM//+O4e7jsz3jYGS11eI20PgfyiYt5f/gWvzP3UDi6rUzRbUPrvdsT5yYkJ296UO8yIDQl0mKUGrpjYiYC6FKX/IPVspBZ6jelL4fbsgaj+F6F6ntNoZIQAbuzh4au94+xAMCNtGwGJKJ6zbCVPTZ1dt7HYVgtJlLr6Pz6ZNrNtz7hjjN6QQMdYZ5CAsOQjEoj2k2MBYbUriGf1RQ281DYG42h4UfnjqZ9v7uXljjMMAbSnR0yMxa9+NJ9/zpprF7E5Xtu4xhw1eVi8QxW/ZNzQfOMt1LqfAEMCrXt9Yje6MZO6oII3o/X/AFJt5su1VwqcHtQFN9vGYLxJDe5XCCDNbTGxp5cHB8YzOLXhZNLgQZgbmxQBKW7/wF/+Sc6qdXbBe7EbhBEJXnyU0sC7rJgVcQGDJh24aTwsAoYEOsqDMebmr4J+CLiwBgHI/F1e1IBRqP4XQ0oWCCk0UMQIPL67l/8akkB2vMPYABqIY2u+TSqUbdqzj5/982U7slgyk9YSTTFKLSfouMO4jLbm1Tz5bbB1j9OMrjEI2IViQg+CkkrxNV/zhQA69UBdcAukdgFn+KphkXQvgWBju7h5eEiCnQJaIoONtD8E5M2/0u/n2RlzbEOxpJoII9VVyTQ/QgU+IWeWZLQ10goRMN/SVrgoMR/SmJvvBf2tY6eAL5uXgLD0blhnXQoSESyG4QZKglNxZVcPd/WJ49puHtwO84bRQCjbzG3rdu6x4weECKSUZS1RlBNiNkr/kZwZ9bgUtZkpt8uBGhJol8t6bFLHYwJcjqdAXQs6ocZ045KrA8KG3wCehEapgS7p7OY7/eO5uacXrwkEa89PVY25vfbxAv4yZRafb95We87VheqPotRDeONmM+fV4g4DTBuaqCGBNrRYUQ913LgEKhO+isUPgSE17lcK1e0sGDC62hjcQBHzQaJT8fiIZLsaWKZJBdFAJNvmbZJ2+vWPF/D7V6bUV7P4H2j1PJ9O+6xtzrJ9j9qQQHte39GTMrECb2BxHhrJPvqleBNRQ65EDR4Ljob78Ce5lB0Idne/ODsbqDEDtOcHqvbcxEV0wZqNtpG47prF6nPQT5Iz/dWOhU7bmK0hgbaxTtGPUhLEaafUJXgCkOQ/NZU0vYejBo5GZQ+Ivu1jd4grqASBPTIskYHJTrsegJGOh4AUr3/zk0X88dWpFJZKTfpaUgI8gyP4JB/PzO14CLXuGZtvbeten4aPbuwtg9GhH4C+HaQWwTGxYwK8qPNuQvU+F+JqHhAi7VD2+2GdXPx4UIKdFtoQQKTItb/ryqt8rN+5hzv/8Bd2HcpDXEjDyGybCHKmv9/+EGjbMzIk0LbXL/zor73WQ7nncpR6AlRf0F/qeyQSOPMM1PkTUI2oD9A70cGkXnH8+pwEu0SkeZDa44MU+ZwkgOzBp//FRytWc7gwnP1XieX4VXKmTY68VXNlcyBgvrvNgXJz93HJ9T1xO29Dq/+t2bUCbwJq+I12oRjiaycQjWSoTgs7HcSDAxMYnm4igiPBrL1fI5lG536+mkdefstOOR0milhqDsyiynkXS6aIP2njClS3d0CbcX6GBJoR7Gbrauwt16FD3wXG1+hTDMCpXbGu+DYkpIHECTRARP//0FnxfLNfPO6GNdGAXs0trRkBqVGcX1zCfX/+O+8v+yJcFLEGvQKtf4fP/RFLplS05vl0pLEZEmiPqz1m4veAnwPda0wvOdNODaHOusxOFdFQ+a8hiXytj5eBKeYU0FAM2+N94ikkJwGJHRDX0TCyG3gDp/OPfDSl3ir27RGf1jonQwKtdWUaOq5R4/vg9PwQpe9D82UOCHnr79IPS9JDpGU3qE6ApIEYkurk98MSuSzLjVeyxRkxCJyEwPvLV9pRxLOXrAiHSylKraRKT2Lx9DwDXOtAwHyLW8c6xG4UY276Cqj7QV1Zo1GJC5Do4JGTwCl24uiWXpyK0t2W7Q102xleeiWYsODYLVr7aSn3aCF/eusd/jrtvfCJ5SAX9DXEVW1kzhyxExhpYQSi2wlaeLCm+wgQGHOzeF/cCbrfyVerzF5w5sV2bEBDRN76z0px8salqfROcCDGYSMGgXAIyEngf16bhhShCSMFwH/jCs7kw5kHDIItj4AhgZZfg9iO4LKJU1HcCNRQ2Nu2gCFXVmcKbYD0TXJwV984HhyQQIrbPDYNgLDD3DJ7yed2htE5y8PWIy5F65fR6m/Mn76xw4DSiidqvs2teHGiGtqgSW66BIcQ0k8Bo2rc646rThEx5IoGpYoWW4DYAP50XpKdGsLUCY5qZTrcxZJd9OW5OTz+xozac5fykyHWoXiInOkLOxw4rXDChgRa4aI0aEjjvp6Ar/h2sH4ADK7RRqeeqCGXo/pe0KCmu8c7+EovL48OSzIpohuEYMe6SVJHTF+4jAee+Ce+QKBmzIAiRIhSLH0PuvBdcnLC5KDuWHi19GwNCbT0CsSq/zETUlH8Dq0mnuoaam/+UjmsSw0zQcQ9X97Fzf39420iMGIQiASBeSvX8q3Hn2Hf4XwCwVDtW7T6fzgDb5lcQpGg2bTXGBJoWnybr/Urbswi6HgDGHFq9TA1bHz1KSA5M+rxiAH4oYEJ/GxwAhkmTXTU+HXUG1Zs2c7vXnqLD1esRqKJa4nWj2E5XuaTqes7KkatZd6GBFrLSjRmHGPGOHGk9SHIR8dOATXWVV1+H6rnOWBF79Ij0cE/HJTAPf3iTJroxqxRB7tXgsVefH8ef532LsXl4YKD9VTQ/yDnHXlmjbQgAoYEWhD8mHV95aQUQv6RhNR/gC9f9y0HSqKEL74dupzZoO4kR9C3z4zj0qyG1x5uUMfmpjaNQH5RMaIS+u6TzyHJ5WqLWnasxoCcXo20IAKGBFoQ/Jh1felNPbAct4D+DZB6ol2nG9XjbNTQqyG9ZgaJSPt+bEQSX+3tRYzDRgwCkSJQ5fezafd+rn74d0gAWS3R5KH0o+TMEG82Iy2IgCGBFgQ/Zl1L7YBQ6CGUvqNG7QBxDT37KlTf8yGxU1TdSYWwTh6L/7sohauzPSZRXFTomYsFgUNHC7nyx5PZuu+A7SVUmwj0s7gC/8tHs/cYxFoOAUMCLYd97HoePeECHOr3oEaD/tKFx5uINeprkNUPPPFR9RfnUFyV7eFX50i66IaXn4yqU3Nxu0JA1EDff+r/+HjlmvA1BjQrsXgVi5cozCxmxXPCFCbFdDM/BYYEmhnwJunusq+MhtDfUPos4MsdOy4Z65r/BymdwYou46dEBf98cCJfNXmCmmTJOkKjRWXlPPbGdF77aIFdcayWSOCYllxCLCUUegS/e5tJMd38T4YhgebHPPY9jpl4DfAWkHgiM5xkDU3qhHXtDyA+FSQDXBTS2Wvx1qWpdgnJRFM7OArkzKXHESitqOSFOfN49p05bNqzvy5g5O1f8gmtAPVv3Ho+c02G0eZ8iqLbGZpzZKavyBAQ91CVdiOaqTVucHlQnXqgLv82eJMia+vYVR6HstNDvDM21TYIi33AiEEgWgSOVxv73ctvsnLLjvpuFxWQBBPMB6YR8M1l4bv13hDtWMz1dSNgvt5t/ekQ99Bg4BY0/64xFUkdnT0QddFXwfNlnflIppvhsRjbxcMzI5Ns47ARg0BDEPAHg2zff4hHX53Kh5+v4nBRMcFw0cM1G1+K1q8RCE0l25PLlClhq9Y3ZDzmnvAIGBJo60/GmAm90dyOUo/WmEp8SrV76HkTojYKS8bQb/aN5/sD40l2mUekrT8iLT3+uZ+t4vV5C+0i9HkFRfgln1D9g1pPSD+NFZxGprfAEEHTrqD5hjctvk3fel0kkNz5WCnJS6MuJTm8k4tfn5PIlV3diJeQEYNAYxCo9Pk5dLSAnFXreGbG+6zZviu8y+iXnfiB/YT0HwmGZrPI1B1oDP6nu9d8w0+HUGv/e10kkJKFkqRxAy6JmgQkOvjZkcn0SzJpo1v78reV8fkDQTtyeN3O3bz5ySLmLFvJ/vyj9Q1fiGALqPeBt8mZtrStzLWtjdOQQFtbsVPH2wQkIMFhUkFMvIKMUbitPyCta/w+fwBJLjfl08V8+PlqtuytI5Ds+LCV2oFmJvCmIYKmWUtDAk2Da/O1GmMSEPXPhJ4e/jPqy+wTzTcZ01NHQWD19l3MWvwZMxd/xhdbdxII1mP/rSaC6fgDTxhjceyfEEMCsce0eVuMMQlIAfnbz/Dyh2HRuZU276RNb+0BgbzCIt5buoLfvvQW+/OPICqjemQ9mqcI+t5m4flFMDlMkYL2gErzz8GQQPNjHtseDQnEFk/TWrMhEAqFyCssZsGaDfzsny/bhenrORGIjUByDP2AgG8RC9+VADMjMUDAkEAMQGzRJmJMAhdkuLi7Xxz3nRldrqEWxcB03mYRkE0/v6iE95ev5Nl33mf1tno9h6QUZQ469CiH3cvYMCVMtZo2C0WLDdyQQItBH6OOY0wCUlD+vv7x3NbblJKM0QqZZk6DgJwI8otLePXD+bz28Xw+37w9/B3H6xMr/QQE3yRn1iYDbuMRMCTQeAxbtoUYk4DUExYSmGTqCbfsunbA3nfnHual9+fx8gefID8HQnWFlOllKPUcvuAUFs0MV7GmA6LX8CkbEmg4dq3jzhiTwLXdPHx3QDzXdfO0jvm141ForfH7/ZSXl1NVVUUwGMSyLJxOJwkJCXg8Hvv/zSEnj0XGIaKUwuFwEB8fb49J/t9kojU6GGCduI/OW8DzH+RwqKySoK6DCBSvE9BPsmDG8iYbUwdpuAlXtYMg2NLTjDEJfL1PnF1TeGhadKmnWxqGtth/SUkJGzZs4NVXX2XBggXk5eWRlJTEoEGDuPPOOxk9ejSdO3dulqmdPJbDhw/b5BQXF0fv3r3tsfTq1cv+f5OI1oSqKqjcv5uyPTvZuWcvc7ft50+fbaaoSuzBYUTbgWT/4dNpjzTJmDpQo4YE2vpix5gEvtE3jh8NSmBIqiGBpnw0ysrKWLRoEY8//jibN2+2CUBOA/LGnZycbG+699xzD9dddx19+vRpyqFQUFBATk4Of/rTn9izZ489DtHTyykgMTGRAQMG8MADDzBq1CjS0tJiOpZQRTlVh/bjO7iHQEkxocpyKiur2FtSzlOfb+WTvXkcLq+q3aeinBALUTxCXOVnzJkT5qKYDrXdNmZIoK0vrSGBiFdQB4PogI9QVRXaV0Uo4Ef7/XBSoJJyu1Gi+nC4sEQd441HORxR12M43aA2bdrEa6+9xmOPPYbP50PUMafKhRdeyP3338+kSZNs9VBTydKlS/n3v//Nv/71r1pdiArI7XbzzW9+0/7ImGIh2ufDX3QUf95BfHkHCRTko0Nfuv5XBUMs2p/PE59v4YvcgrrsA3tBSwr135IzI0wh41iMtP23YUigra+xIYG6V/CYnjkkG35lpf2WGSwvQ94+7Y+vCu2vQp9U/9byxKHcLiyXGysuAUdiEvI7y+PF8sq/HpCCPY2UOXPm8OyzzzJ79ux6W/rWt77FT3/6U/ttvKnkpZde4oknnmDNmjV1diH9/+QnP+Hee+9t5DC0jbcv7xBV+3baBBCqrKjVpnBiZTDI/y7bxMztB9hfUvsaQN7+txLiVvKd243LaMOWxpBAw3BrPXcZEqi9FrL5h4LI22agrAT/kTz7jTNQeJRQlbiaRyeO+ASc6Zm4s7JxZ3ZBuT3VpwUhgwYaS1988UV74127dm29g7n66qttVcxNN90U3aCjuPovf/kLjz76KPn5+fXe9atf/Yrf/OY3tpqoYSIEECRQeISyDavw5edBqP5yAcsOHuXfa3Ywa/tBQuGMxJqjKH6EI/g+H8+UUpVGokTAkECUgLW6yw0J1FqSkK/y2JvmLvyHD1WrGYQU5N+6vE3qW1ilUJYDHA4slwt3Vjc8Pc/AldoJ5fyypHM0z0akJDB27Fjuu+8+brvttmiaj+ra3/3ud/z2t7+17QD1yXe/+10efvhhevbsGVX7xy/WAb9NxCWrPyNYUljjBFZXg75giOdW7+CZL7ZxtDJcbJiqBL2AoP6l8RRq0LJgSKBhuLWeuwwJnFgL0fn7cvfjO7Qff+ERQmWlDXrzr3dxlbLVQo7EZPtU4O7SDVd6ZtTPQ6QkMGbMGJsEbr/99qj7iPQGOQU88sgjVFbWf0p68MEH+fnPf052dnakTX+5Nj4fvvxcKrZtwH/0sH0i4HSlZY7dvWBfPi+t28Ws7Qdq9ysBZJoiCD2Au2I2c+eWRT24Dn6DIYHGPACTJjnI9WVjqS/Px85AiLK4UnxpJax4rg7/tsZ0esq9MSaBm3p4+P7ABCRorM2IDtm6ftn8qw7us9UNttqnIW/9kU7asnAkJOHq1BmPqIm6dKs+FUSoHhJbwDPPPMP770u6/LrlmmuusdVBN954Y6Qji/o6MQiLZ5B4KdUlYpgW24TYBaI2UodCtu6/YtdWqg7sPa0K6NQx5JVX8d6Og/x+yQZK/cGwRnQ0j6KsV8iZaqKIo3wCDAlECtjkyRZzV2fgpBOKVBw6iaCVALof6C/9KZWSN5OjWFoqZhSiHUVgFRIoP4KzrIScnECkXUZ0XYxJoK2ljZAAo2BpiU0Albu2EigtAd18CSZl43empBHf7yxcGZ1tIzIRBHhJfMAbb7zBk08+SWlpadiNTYK0xEf/e9/7HkOHDo3ocWjIRQsXLrQ9gyReIXCSkfzkts477zx++MMfcscdd0TdRbC0mIrtm6jYtQ3tb1i6nxW5Bfx+8UZW5B5FPIfCyIco9Tc+mSa1B4xEgYAhgfrBUlx7rZsK+WaTitIXox0XoRiO1v2BjNNgvRfUGjRrUHoxlt6I5crHVVoZM7/mJiCBb58Zb6eTbvWiQwSKCqvfMPfujL3qJ1IAlGV7EcX3H4ynS3esuNMn3xNffIkTEF38+vXrkbgB2YDFVfR41PBZZ53FQw89xF133RXpSOq8TqKAj0cli2FX3D4lJkGkuLiYDz74gP/+7//myJEjtlpIrhf3ULlGIpflBCCuqv369YtuLKEQFTs2U7F7G4GCI9Hde9LVEj38wc5DPLp0I4XhA8jyQf0PY875C5NNmulogDYkUB9aN9wQT7FrJOgJwDUo0gHZHV1oXChO5ysoik8/Ch8aH6jtoHOA2eRMXxjNQtV5bYxJ4MJMN9/qF8c9/ZooOjQmkxZ1csg+AZRuWIU/9wAhecNsSvXP6catLCyvl/gzBxHXdyDKUX+wnWz2svHv2LGDqVOnsmLFClsdI5G7Xbt2tQPE7r77bi6++GLS0+Wxa7jIhp6bm8v8+fM5cOAAmZmZXHDBBfTt29fe5MUgLKcRGcvcuXNZvHixHbwmEcI9evTgyiuvtKOXu3XrdoI4IhpNSEi6gNK1n+PPz60RBxDR/SddJG//WwtKuG3W0vDBY5oQSv8Fgv9Dzqz63Zyi7bydX29IINwCXzQpDk/oatBXgJZz+BlAF6BxYbSachSHgW3AZ6jQDHx6Q6OSYMWYBAYkO7mzj5dfnJ3Yeh/9Y2kGyjevo+rAHtse0KIEcBwppXClZeDt1Qdv7zMjIgJ5O9+/f78dtSsEIKcBr9drR+pK1HBqamqj8gdJ+7t37+YPf/gD69atszd70emL3//PfvYz+19ROwkpybVCFnIakJ/lRCJ/y8rKsschp4doRFQ/5ZvWULl3F8Hy0mhurXWt8Pvhiip+sWAtC/fl1+Up9DbaeppP317QqM462M2GBE5e8DGTEsHfD6wxoK8GhADE9aNxm3/th0qCXA4BS1B8iA7OJ2emEEP0EmMS6BbvsNNIPzai9VYWC1WUUbV/D+XbNxIqK7NjAlqLSPyAEIGcBtxdu5+WCJp63IcOHUIC037xi1/YG7y89cvmLqeBH/3oR3z1q1+1ySbWYttqiosoWbmYQHGRnRyusVLmD/Dmpr08v3YnWwvCkspSUP8mZ1rt0OfGdt6O7zckcHxxR41Pw+E4F+Ucj2YSSncDGhoVE8Ujo5eBmk4o9B5W0caoDccxJoFUt8UtPb08d1FyFHNovkslzYPv8EHKNqwmUFwAp/Ftb76RfdmTcrltr6HEc86zbQV2jEELyZYtW3juuefsj5w0jouoeq666ip+/etfM2LEiJiPzs4JtH83peu/aLAx+NRBSczAuvxifr1oHZ8dFL+LU0SrPSj9OjnTfx7zCbXjBg0JgOKiSV68vksJWfcA16M4rWVPgHNYGkvVzvniD1oRekAfe7IUeWj1HgH1CM6kA+S8KCeFupKp13wcY0wC0rikkZ46JhWXpVpdIIn4mIsXUMWOLa36aylEkDD4XDzZvZCI45aSrVu32p4/f//732uQgBh7xd7wxz/+kZEjR8Z8eNVRwavtuA2J34iFiEpITgMPfLiSj3fnhkszXYXmHTo772DKlNh0GouBt/I2DAmI/t/tuxJl/RjF+WjEr+kpXQAAIABJREFUInpaXOKcQbISqsiKr6pBBEIAa/KT8QVPZzM+6cmwjVpIzdSVKPVbfIE1EdsJmoAELuns5i/nJXF2mhO3dVoomu0RF5VCxbaNlG9Z33KeQJHOVuoCJCaTeM75uDt3gRY6DUhW0ClTpvD73/+ewsIvc6xJplJxPZVMpVF7/ESAgS/3AMXL59v5mWJprxEi+N2SDczYup8DpbXyCcmL00f4g98k25NriCCChYpks4usmTZ61ZgbMtCu0aB/APpclKpTByJv/d0SK7k4+wjnZBbRO6XcJgCvI4Q66TQQ0orCKhcHS72sP5LM8oNprMpLoSLgON2rvby5yHl9BUo9jb9qQUTFtJuABIamuXh4SAI3dPcQ72w9JGAHHG3fZBuDY7mxNNXTK9lHxTbg7dUXZ0rjPHwaOsaKigq2bdtmu6J++umndn4gqVkwfPhwO0BMaheI8TeWIoF6Vft2UbJqeZPEbLy8fjevb9zDytywteaXoII/xev/PGZu2LEEpxW21Xq+4c0NzpjrJBPYpWjuAXXZMdfPWqNIdAXok1rOyK5HOTujmCGZRZyRUk5mXBUJrrpPnAWVLnYXx7PpaBJrDqewIjeVtYeTOVzhIRCqE3Z5k5FomikQeok89/zTZkZsAhLol+Tgm/3i+d6AeJJdrecRkaRjlXu2266hbUVcnTKJ6zcIbw9xMGsZEb9/IYBVq1YhBWPEO2jw4MFcf/31MScAmaHkB6rcvY3yrRuaZMLz9uTZxuEPd4XNF7cWrR7HUzrNpJCIDP7W8w2PbLyxucr2/7euQFl3AxPralTe/Id2LuLynnmM75NL39RSXFZkqvrjbQblZFDpYv6+DD7c3ZlF+9PZVphIub9eY2EumjdR+gVyZqyqd9JNQAJZXouru3n484gk0j1RqLViszq1WxGXUF8VxZ8vsnXMrdEYXNfUxTYgsQPykZ9bUoQM5GQgQWDi8tlUIqogCRATw3BTyNr8Iv6xajtvb94XrvmtwL/xB5+NWKXaFINsQ212RBJQXHHL2QT090B/LZwR2KE0ie4Atw3czzcG7+ai7DCeCA1Y5PwKN29u6s4L63qx4UgSlfWriPaieBvt/DU5UyQpVnj2aQISiHMoBqU6mTE2ja5x1ukNJA3AIppbjieGK9u4ulFRp9H0GctrPd17Ed9vEK6MrFg2G1VbEjAmn+MRyS5Xw7KfRtKpbP7ivuvPEy/o2Mu+kgr+9sVWXli7K1zju9C8hsv5GB9NKYp97+2vxY5GAopLbkzE5fgjioloup5qF3Famqz4Su4/dyc3n3mAM1PLcDtik4tG7AXlAQefHUzjLyv78dGuTNtWUIeIrmkdqL+D41VypoSPtmkCEpCHQjZ/IQEhAyGFlhQJOirbvJaqPTsbHXTUEvNwStxA7362faAl5HjEsMQJyElAIpAHDmy6sVTu3m4b7wNFsXl5OhUzKT7/p+Wb7apjYUSCMT/Gwff5eHrD81S0xEK1UJ8t++1u7kmPG5eAP+EWtH4QlASC1XgdclshW/3znaE7Gd09n+5JlYgXULUocEoUrQWhSgg1vKRpcZWLVYdTeHJFXxbsy0BOCOFFl4Fai6UepirwRdjjbROQgIwlzW3x+2GJ3NjdS3Z8y6qExNBYtOQTW9csOenbmkguIW/33iQOvaDZhy4EcPDgQX75y1/akcMSCSypoCU7qaSnjjojaAQzqNwl9gAhgbCG2whaOP0ljy/fbBeiDyNHQOXg0PcbEjg9jsd2tsgubPNXjbghngQ1AMvxB0AKpdaqmH1u5yJuG7iPu4fsJiPOV+36aXnB0wUSBoA7EyRrdKAEKndD6QYISg726OwEgqWogj7dl8Hza3sxf18nDpXVlbDNJoLXUdaTfDJ1fa11aCISiHcoxnf38vMhCZybHuuA6SieJsk/U1ZC0YIPCVa0kvQQUQzf/pI5HHi69iD5gtEnXEXFY0cSx0kaB4nYFUNtrIu4S9+SK2jmzJm2d5DkA5KIYXEPldxBL7zwgk0IEkEcS2kOEpBCM0+t2Ep+Ra2XMWGeRRC42+QQimxVO85JYNQtfXCFvobmR0DKqfD0TC7nzrP28o3BexiQfkzz4kyCuF6QNAxSLwRXenV92WAZlG2Cw3OhbD2EGv52OnN7V5sIxGgc1lhcHUNwFM3PcDKz1ttNE5GAaIAkhcSzI5O5sqsHV2z3icieTqFXuxrVEYqW5LT+2IB6ZuXu3JXk80fbBWmqfD7eeustXn75ZY4ePcqQIUOYOHGiXcS9SxdJURUbkbd+SRM9efJkPvvsM/sUcFwkbYSkspYU0UIKsZTmIIE3Nu21jcMbjxTXHHp1fq41uLmJudPzYjmv9tpWxyCBEfe5SM4fB/o5NGKdO6GIFwBE53//0J02AQzPkoAaBZYLks6F9Esh6RywPDWfASGC0k2w9+/VJ4NGyEvre/LE5/1Ym59Sj/u7mo5l/YN5b39Y4+jRRCRwfDrPjEzmK728ZLSQl5CogqQ+cMkXS6sDj9qoiKuoBI450zpxOP+IXdP3qaeeOjGbUaNGcf/999tkEAsVjRiAd+3axeuvv27nDTpVJFbgO9/5DlLIvn///rbHUCQiJwmfz2fbFuRnyUIqCe8kAvm4tCgJyCA0BwgEz2fRzDClyCKZZce6JrKVb+uYjL1hMNr5deAnp+YD8jhCXJx9lN9cvNH2ArKNwJYbks6GzBsgvm81IdTykdHgy4etvwJ/43SfB8u8TNuazX/NH0yp31kXERxB6z+THHyKWbPKTyxJE5PAA/3jubtfHCM6NZ03SX2PV7CslMq9O5CMoQ0tSNIaHl9XegYJg4fbHkKHj9QmAdlERUUjtQPuvffeRg+5vLycV155xa5eFq6YvdQUkOygkk5CitmfvInX17lkO5W01++8844deCYEIjmIhMQMCTR62VqkgY5BAmMmfA1EDaSGnYyyuIJmJ1by5OVruKx7Pp3ifOCIA28v6HorxJ0BjnqiKWXz3/JfjSYBf8hidV4yf/2iL1O3dKMsfAxBENQMQvpZ5k+f11wkcE6akx8OSuCuPi1TX8CuSrVzqx0p3BaNwsfXyZmcStyZEjTWB18wyD//+U+eeOIJ21h7XEQtM2zYMLua2IQJE2wvHtmsoxE5Achb+vPPP8+bb77JypUrEUIIJ/IWLwQgpCOGYnmjr0skxiAnJ4fp06fbQWeS/lpOBFKTQIrNSEbS4yIR3RXbNuHLa7oX8TrVQeYkEM3jYl/b/klg1Pg+OF0PgvVt0DUyeQkB3Nj3IL+5eBOdJQeQ5YT43tBpHKSOrK0COhnekA8q98COxyDQeHdkiTBeejCdXywYzOajibYraW1Rkm76DeIqfs+cORJZrGnik0CCU/H9gfH84KwEOnub3zAQLBES2GwnjGvLJOBISibujAHE9elv1yJeunQpUmxePrKZyuYtIkQgRuJx48YhRebFXpCRcboCdtVPilQIk7KVEh0sm/Vxw3N9u4IYoy+55BLGjx9vv8337t3bjiIWY7Hf76eoqMhWKy1fvpwPP/zwRMGZ422Kq+nXv/51uyrZcfEdPkTlji32Ca6pxJBA7JBt/yQwduJdaL4NfHleBUQNNKrbESZfspHzuxTY/8ebDamXQOcbqlVCdXGkuIhWHoCizyH/PQjWSmTVoBUqqnLx2PIzeW1TD3YVhTmBSIUyyCEY+gllWZvsQvZNTAIykeu7e/jugHiuzj7FLtKgWUZ3U3shAfskcCyPkJCAVBWTN2vx2lm9erVNBMdFNmA5Bcjb+WWXXWaTglQbE1tBSkqKXdxFSEM2afEuEuOyFILZvn273eaMGTPs34l76MkilcHkHrn25L9Je/JGL2kkhHSEiOQEImMSjyIpRvPRRx/ZZHDyOOUaUQXdd999ti3juIhr6HG7QHSrHfnV9ZCARuu9hKwLWTDtYOQtdtwr2zMJVNcHLvc+B0xAUcMFoldyObeftY8/jj7mdamc0GksZFxXTQZ1iQ5AxS4oXAL5H1fHDDTARTRc85JTaHthAg/NG8q8PRmImiiMbAf1IhUVT7NsTnFzkED3eAdf7e3lj8OTaO64MVsdJKmjt7VxdVBqOglnDcXdpduJQjPivjl79mw7nbOoV2SDPlVkQz777LO57rrr7JKT8rO8vUsFMnlLl5KQ8pa+ZMkSW/cvevpTRTZrIY9bb73VPi1ImUkpNlNXUflItkMxJIsnkxSfl2ykJyeh+zKB3LImS/QnJPD3VdvZVNs7yIdiMzjHkTOlaUKWIwGoDV3Tfkng2ms9lLsuRjn+gGIkumY9YIkH+MGIbYzsesyomzAQMq6uVgNJLEBdIq6hRz6Gws9iSgAn3qJCij9/fiavbOjJ+vyw1b3EFWklPm5l8fS85iAB2fiv6urh/y5KISvOalYiqPYOOkDJF8vavnfQ2efhTM84UWRG3sbF0Dpt2jSefvppW31zqsipQFI8iL5edPjys/xOTgLykY1c3s7F/VNIRDx2Tha5R2IBpHjM2LFj7XY++eQTHnnkEfvk0BAiEAKQ8peiAhJ7gJBTDe8irW17gOR6ClVWNAkRvLLlAM+s2sHOw6dEJVe7Uy+AwL0mTiAyJmq/JHDlpBQCgZ+CugN0jRSOUgfgB8O38b1hO0hyB6tVP11urY4FcNehf5UTQPk2yP8QSteB/8vc7JFBHflVSw6k89SKvry5uXu4m+SMfwClHsBftRinKwXN7Sj1aI2LU7JQA0ahBlwCrroNfpGOamCKE/EU+ma/OBKbMb20uIX6Dx+iZMXitk0CGVkknTsSUQtxUnDW8ZQOom6RgvPyln5y3v9I1yfcdbI5y8Z/00032dXDxLYgpCDpIxYtWmSTjxCCnAoiFXEtlfTTX/nKV+zTiaiRwnkWNUVRmZPH+PQX2/nLiq2UV32pRjv2dxMxHOliHruufZLA5MkW877ohmW9CohHUI2q6deckWsTwPV9DoFyQUL/am+g+DPDnwK0H3yHIXcGlKxuUgKQdREj8TOr+vDXlX3JKw+jh1cUE+JvqOALYAWagwQkpfR5nVw8dUEyfRMdeJpJL2TXqi0qoHDRvP/P3nmAx1Wdef937lSNerFky70b29jGBoMBY9N7sYmTkLJJICF1A5vykSy7CdndlE0lZRPYJKQtgWAwvTfRMS64d7kXSVavU+/5nveOZFRG1kiakUbyfXnmkbDuPfec95w5/3ve8n8xA4nxvfTyO5KQy91FxWQtvADD7YEYMfliexezjmzKq1evRspCChjEMhF116G2wvDi3J03b5618UvYqfwUu3/b27qcFsSXIKGeYkZ6//33recJGIg5qf1pQtoU8MjPzz+R2SwJZosWLbLMQd2FllrlJY8donHLOnQ7f0cilBlWhsUd9Iv3tndtTnIEDPU4ocCdcdXjSESHhngbwxMEpGC8GZiPw7ESTWGH47Gh+d552/nojENMym4GRzoULT/5KUDyAcQHUL4KIrHD7RK9Dh7dXcyv35/Eqwelzn0XCYB6G6W+jY4I7XTSTwLSA+ET+t68DG4Y62X0APIJiUmh9vXnEf+ATsGawj3NvXI48YweZ4HAyUTMOocOHeKNN96wMnyFWkLAQez4EuYpppu2KKL27YjfQN7QxVcgFBTi3L3kkkusGP6eEs8EaMSXsHbtWss8JL6J9k5j8SeIQ1k+4qCeO3duXIXptRmx6j7Uv/cGkYbahJWYlHFXm4pfrtnBPWtjcQfpPVax+Rb/by2fmS09amB4gsBFy8dj6o8C325PESF5AcIJ9Ler13Lp+IooBYQrHyZ8HbyjWyOCOulMzED1G+Hw76OhoDoxjKI9zczWqkz+unUcP1kzLVbymMQTNqLUJ9DhbWhjRbLNQdJfKTUpJSd/vCCTxYXuAfMNiEmoccNqhKdefARDTRwZWXjHTSJ95rxedX3Hjh1s2rSJ7du3W5E5ElHU2eYvDZ522mnWhi+btFQMSxWx2F93bSFwcC+S9Jco2VrbzD3v7+GhbTGppIV592e4G1faRWXi0/hwBYH5mPo7wGVg1Qy2xOeKWPTQ3zxrt1UiElcuZC2AUR9tZQiNoY6mXVD9KlSXDBgASF8lMuiZvUV88pkzu8si1ijuQptvo9VZAwECoh0pPv/9MzL48AQvEjU0ECL5AS37S2kp3U6kof85GQPR5/bPEN6gtEnT8YyZ0KtHiylIPnIC6O4UIA2Knb/NaSxmn5QRbRJubKBh/TuWXydR8tLhKv60eR8v7Y2ZjPYuZuQO0kOr7fKS8Wl8mILAsosw+SMgntUTFJh53iA/v3AzV0wot4rEkzYhagrKOqObU0AoGgl0/BkIxCxlF5+W+3jV6mN5fPuNWbx9JI9A7ML1/4cyX8RUowcCBNqGcc4Il+Uk/tD4NLwDgANiAgrX19C44T1ClQM/D32cvhO3eSdOxTdtNs7MLryF/W065e+XgkAte7bhP7g3YdTS9+8p4/6t+1l3OBY/nH4Jw/Vp8imzC83HtzyGHwgsvSEHrZah+J1YMNoyvlyGadUGXnndaosl1ON0QNZcGHMzOHOjpqHOEjgKFc9ETwJiFhpg2VObblUh+836ydQHY9I5vws8htbGQIKAZBF/dIKXL0z3MT9vADiFJBwyEqZx4xqrZOFQIpJzpGeSNuU00iZKpvAgUnIP8Npt/zhJHpNyk5JBnAgn8Y/e38cjOw9xsKpLhJ7YnB4nzX/LiYz6QRz3UHn08AOBxdfPxGEIWdy32k9CtidkEcT99ap1VpF4ixY69zwoFlqhbqT69ehJQHIDBkEkSuito/l85tkF3RWeidYiRlei1H906GKCQ0Q7D392jpOPTUyzMoklZDROEsp+adEvHEL7dxGqkuJRQ0O84ydbADCYpSVTQVPBY4dp3ruDYNnRPptVxREWVAb/UrKZ5/YcocnfyT+k2ItWf6dk1b+nwpiHSh+GHwhctOwiInwBxYr2kyAZwh+ZcYRvn72THE8oWiQm/2LIWxJ7rnQEDt0Lde8ljBaiL4tCGEbPvX8JBxvSkPKUMWQlICQtdwwkCMizFo1w8eMFWczPc+IdgJBR8Qc0795mZRAPhWLzUkwmc/65VmSQUEWc0mJGLMd+vST9+Zv7NH8RFEe1k9ufeZs398dkhHgL9B8oeezPp7Suezn44QcCS5atQHEbcF57XYgj+JsLd7N8ylHLQWwlho24EiRTuLMIAATL4dAfoVGyOHtfOayX89Dt5VJ68pbnFvDGkXwrf6BrX3lFvhtAxyNNkk8C0o9st2JhgdsqPDPO58CZbH45bVq25ebd261CM6ksAgCuomKLKsKVkx8zNyCV+5+MvlnZ35L4t2ktkkfQ20i7lojmuYomfv32RraWxZz/h4FfUvLom8no/3Btc/iBwNJlX2h9K+4QiiE1g39zyUZOy2tE/AMWSVzRsmieQGcRPqCaN+H4s+A/PKhzL6RyP10zlfu3j2VfLFI52I5WNSh97kCfBOTlX4rN3DrNxycnpTE5M/le4khzI4FD+2natsHyE6SkKIXUFc484xzc+YUoSRCzxdr0zUCAYNkRyz8QqqnslY+gNhjmrvX7eXnXASoamjppVPlR/IJQ4Cd2kljvFttwBIE7QP17e9pop6G5cmIZ/3f1WjJcEQxXFhTdACOuiq2tSCMc+T9oeD/p2cE9TZdQSj9VOpIfrp7OhoqY0SVlKNWM1pMGGgTkeVJ2clqWk6/PTLdYRkemJfk4oE1CNdU079qC2JlTEQgcvgw8YydYEUHdZQj3NO/D9u9aW459ORFI3QGhnbZOBT2IZAkfDpjc/NQ77KmsIRDq8gKwE9RPKFklUYG29EIDwwsEzrsuE6fz31D6/7XXgTiFb5x6lD9esT76z0ITIQCQsyiGqnS0SMy+n0frBZiDW9JQ8gV2VGfwlZfm8vrhWLxGSqqvC/1kzmCAQNszrx3j4eYpPi4Z5caXZG4hSUIKVR+nadtGK+wwleoMSA1hz8jR+KafjiMjM3bUWS++oMP2UvERVFZYQCBhv5GmBnQ43C3ZXI2peLc2wNceL6G6OVbCoPoHmnt5bdWrw1ZnSRrY8AKBxdfNweGQEkefaq+vyTlNVhF5oYuwJPeCqFM4I5Y/IBStFVD6AwifnCROPAX+sINgxLC8Bi5D43VGkMzkRInUGpGSkx99ciHP7iuK3zsxAD6BzmMUk9DtM9OZne1Mun9ATgCBI1LBKuofSAU6CQkB9YwebxWOceVLKWtbetJAm59AQkjDDXXoYCA6l61FduR+yYrcXt/CPduP8OSmXTQHu1BuC6nitzDNf/D644d6eqb9944aGF4gcOH1Z6ON2wGhjDghi8dU8bnT9/PJWQej/1Z4fbSAvDcGS6dQQzRsgsN/BjELnURawg5eOjCCt47kE4g4OL2gnismlVHkCyQcCD761EIe3zOqu6Sxrr0cBBDI8xhcVuzhu3MymJSRfEexAIFUsGo5WEq4ZvAdxRIKKiGh7emi7Q2nBw1YOSARixwwWFFG8NghQlUVHehBwk43rx6r4evPr6GyoZFIR/4oCRoqx9SfpdD1gp0g1vsVN8xAYNn1aPVF0Je3V4XwBH1x3j6WTW1NMx/9GchdBM4YNvZgBUh+wPGnT0oWt68unQd3jLHs9UcavVb4ppid5NTxmdkHOG90lcVTlCi5/dU5PLRjNBIyGpcMAggYCsalO7hujJdvzkofkNoDkeamqH35yH4CRwfnJVBOAFI7WPiBnDn5KNcpHg4a1wLtdFGr01j8A5GmekI1VRYBnZiJtlbW8dD2g9zz1gbCnaqlRTm09J/Qjt9S8sjgJPT0ZbwpdM/wAoElN96EMm8FlrbX8Y3TjvDV+aVcMKb1bXH8bZB9FhgxvqxSNUwoo+vXgdQRjiGSyftU6Sj+sHkCu6rTO1QAE3PQkrGVfG3BHs4tribDnZgIlrvePo37t41Fnh2XDAIISL+EYnqsz8E/TU7jQ+O9Fu10skNHhWVU3h4Dh/dHHY3BQJ/i0OPSa7uLJAxUMoKlWpiYgZxZuTYA9FaJMa4XH4+Au+QT+BsaePCttfzu5XfYcLATV5DGRHEMpT5v1dZ48+nWClEJ6MQp1MTwAoGly28B/VngnPZz+KlZB/j6WXs4vaABHD6YcBtkzo09zY3b4fAfQSgjJF+gkzQEnazcOZr/3TSR1cdyu10qty0o5dOzDjCvMDGEZ3evm8Kft4xj4/E4+WcGCQREIRI6OtrnsLKJrxvrZUqmI+mMo7JxhOtq8beahoR2Omn0EspAHMDOzCyEHM4zbjKONJ+dC5CEjXPX4aP88uGnuO/Zl/F39QXIl+s9DPU58h2HbVNQ3yZgmIHAjXeCKZQR09ur45bT9/ONs/YwI78FfJOg+JPRCKFYUr8B9t/dbenINWW53L1uMn/fPvakGh+X1cLXz9zNF+buwy1F7E8mwltklbSU8EoFUu+4Ew/DwztHWzxCkjTWWYRjXuykpqmR/+RnJLMApiWuslhflpeYhj471cfNU9IY6RV6o7600pt7tBVhEo1D32eZicTeLNz2sfi4e9Oyda1hWPWBJezTPWoMXnn7l3KRjlOTE6jX+uvlDWL6+d3jz/Hn519l/S5Jim8nChON0Kj/FmX8jZKVieOq7mU/h/rlSf9aDqiCli77r1jlJP9t0U6+s2g7LocjDhBYD3t/3G2W8M/XTuUvW8ex6XiHuvVdhukwtBWRdNv8UuYX9VCK0l0I3lHgyIgmr/kmgLNjfeH3K7J592ieVYi+s7QEg5RX11JeU0fE1ByvreNoyEnLhIUJKy/Zl3mUE8HEDCfLx3n519PTB4hjqNXR6G+xnMVWLHr5seipoD+1IAwHzowsPKPH4ioabf2upFqXkfwEub7ofqjfIwBQerSM239zH6+s30xQwkfbi6Yeg6cJq68z0lFhnwL6PuPDCwQuXP4DtL4J6JAtfNe52/nuuTvA8EDOuVB4NXhjvMlLZFDtu3D4vhhv29AScfC558/giT2jrLDNnmThqBpumX2AW+fuB0dalLo6bTykjQPfxCiJnTsPnFlgeFtPAE5wimmho79CzFC1ARctoa6bjpwC5KgcCIWsylP+UAi/qQh4szlq5NAUURxriXCoyaQqYHKk2eRoS4TmcOJCWbvThfgIJFLo6tFePjE56iNIdh6B1Rc5GYVDViKS+Awkn0C4h6S4idnSZPHcnwwUhOtH4vzFzGOkZ1r2fmdWNobXh+H1Rt/+k3+06WmJDdu/1zY28b2//INHXn+XQxWVscYp1BB/gJr7KSlJjONt2Grz5AM7xUAgDQouhvxLwDOqq2akjnDNW3DsgS5/k1yALVVZ3PbyHN6MYZLpfMOYEfnMG5fJ9bMdfPZsM1rBTJ7pGQHy5u8ZGS1kI2/8nTb8RK1FU2Nt+v6IpjpoctyvaQiZVAY01QGTcn+EYy0mR5tNCyTkp/CzJFoECEalRcNHPzExjbl5zgEtVm9hgkSdtIizsQUdCBAREjMJTwwFMdvVwG3b4C2zjzcNw+OJ/kxLx/DEGZmVaAWeYu1V1NZZb//f+8tD7DtWbr3cdDoFVKC4j3Dw97z5dCc70SmmrAQM99QCAXkbz78M8i+KbsKdRZzB1W9Eawl3EnnzF/6eX62bzLaqjqYaudTn8ZCXlUFhbjb5WZmcPmk8p40bzekTRnH21JHRt/5YNQsSMIl9baLCb1LaEGFPQ/jETwEFAY7oRxMUP0MCcEEWWppT8U+T0rhhnJcz8pwW79BgiyQrCTC0iSM9w2b8HMRJaWzx8/bWHfzsoSd4fePWWM7gMKinQN9LyaPPDWJXh82jTzEQ8EHhdZB7PrhjFHBvKyVZ9UqXCRZTzHfemsmju0dxuCFasdJhGHjcLtLcbiYVF3HOzOlcPH8Oi2ZNIy8zA6f4IIaYCCi8czzEO8eDvH08ZJ0Q6kOaYERczokR4Rj67NQ0LhnlsU4Ekl9gi620yLVgAAAgAElEQVSBSMRkQ+l+/vZCCb985KlYComgKUfxddL8z/CsXUg+EatmeH39evIJiOlFKollzI7a4bu87m+HqpeiDKKdpKrFzZdemscrB0dYBV5kg5c3/kvPnMN15y1k3uSJjMjJwuNy4XE5MYzBf8vtywIRN4Fs+FETkubZIwEeO+TnvcpQwnwIUntgaqbDOhF8bWY6Wa7htQz7onf7HjhYfpx7n3yBPzzzEhU1MUOrG1Dcgzbuo+T0XXBXD2F3tlbj0cDw+vbFBQKfg4yZXaJvLGU1bmsFgbe66K6sycslK8/jUGMeo0aN4fzTZ3LtwjlMGFnI6IJ8stN9uKRk5TCSsAll/gj7G03WV4V49miA18uDFkD0V9IcyipUv3Sk2ypaL2Uqc9zDazn2V0enyv0SzNASCPKjv6/ioZK32XP0GHIq6CSVoF7DVN8nO7iTJ5/smXr0VFFgP8c5vL51yQSBlgwufO5jlDknklM4moXTJ/GZc2awaEwOmW7HsDZpCBiU+03eqwzyyMEAb1YEOdYcob/BRWIGyvcYLC1yc2mxh/MLXUzP6jnqqp9r3r49hTRgmiY1jU2sev1dfvfEc2zeezA2NQSsRvFr/M4XeGflB06cFBrLUO3KqQUCEoc/5tOQOSc2b1DDRqh8EerWnJjPAF4qIwVs8E/lG9s/wjHvJFqcGeT53Cwdm81Vk3I4e1QGYzKFQnlomoDiXbwBU7OmMsRDBwK8cDTA7vrEROaJeWhurosrR7u5YrTHCinNdhlJp5uId9z2dcnRgET9HKuq4d1tu/jxA4+y8/BRmv1dqNslbX896PvJjPyeJ58UAOj/UTQ5QxqSrQ43EPgPTP1xFB0KrJzIExDKCKkodsIx3G74QhHRVk2sZZ+VuduiveyPjOdl/wX8pWE5m+ozCZofbPQSJp7hcnDbgpHcODWP6XlppA1zIJBVfrApwq+2N3Pv7uaE+Qmk3Vy3wVn5LqtS2fx8J0Vew+IiGl6LdEjuEwnvtJh79pWV8/S76/jd489biWExyOFksy8D/VuI3EPJkzETBhLeuVOsweH1/Vq6/PMofTOahe3n8QQICDWDhIYKbUTm7I7x+VJDQJhDq0uinEHODB5rWMpfay6mpHE2TTrNIorr/AoiQJDpcnDRuGw+NbuAG6bkDfslJC4B8Q38cU8LD+xL3MlczENuQ5HuVFw9xsNHJ6SxuNA1MMllw37WUmuA4gT+/dMvct+zr1hO4G4AQKggfoChV3LBvH3cZTuCkzGLwwsEliz/JEp/DljcXllfnLeXOxbuZnxWS5Q5NG1ylDvIWxzN0g03QNN2aNpDINTMET2OB5uW80LdDLY0j6Iq3DUvoPNk5Kc5WVCUzorp+dw0o4B0qbs4jKUmaPLU4QDfWNdgJZ5JYloipSjNYHKGkzPyXVw80mUlmokz2ZahrQExAa3ZsYd/vPoWL67d2J0TWExAFcCviJhPkBEs5dlnB7fE39BW+0l7P7y+VRcuvw6tvwhc0X7UH7CI1kf/WTZ+V+4HCVwRPwTLqI2kszF0Oo82LOWFxoUc8GfSHIk/4ifL42DuCB+3zinikvHZjEwf3rzya6tCfGdjI6+VJSZiqPNKlSqVI7yG5S+4YKTbMhXNzHYmv47xMP7CD9bQ5E3/aFUNb23ezpPvrLV+yv/HOAGIo6kU1EoI/4W00CEbAJI7a8MLBJYuOx+4DfhQe7V9dMZhbl+wh7NHdU83XkkxqwMLeKThIv5Rcx4tYclL6b2IDfusURl8cW6RZSIazkCwvzHC3/e18NOtTdSF+qKt+PQrZiKpWiZRRBcUuZmT66Q4zcFon4HHUDaFT3xqHLSrahqa2HusjDc3b+fh196xTgJdqCCivQugKMXUT+EK/w+5aUdsYrjkT9vwAoELlp2G4hsobm6vussmVPCFuXtZNvVYF41K/VI/GTwXWc69lZfyfPXkhGj9/DGZfH5OEcun5uEbpqYhoZZ4rTzIF96tt2gmBkIEZNsSza4f62V0mkGGS1lgcAr45AdCxQl5hsT+hyMmDS0tvLt1Fw+++ibPrl5PZV3rabzjU+RrGEIjERl/wxn6Gy891VoLNiHdsRs5iQaGFwhcsiKbSPhONN9sP2ap8HXLnP3cPPtAF1W0kMlLxs389Mj5vFc/Er+ZmDh12awWj8niM7ML+dhpXWsADIdVORggIAvWaSjSHFg+AjkZSI7BeYUuZtg5BimzrITefO/RMn7+0JPWCeBIZRUtwRCSF9BFFEG02oTWP8Z0ljCSavsEMHBTObxAYMUKB8cj3wbuBH2C8nF6XiOfnHmQO8/Z2UGzlWosb5jXcHfZxWxoHEF92J1Qzed6nZZJ6F/PLmZ2gQ/3MHNsHmqKWMlj/7mpkdrgwJwEOk+QkNCJE1kqmUl+wexcJ2fmu5ia6bQzkBO6muNrTCig1+0q5eV1m3hr6w52HTpGdX1D13oAHzRXhtavoPkL2vU+F8+qsqOA4tN1oq4aXiAgWlm67MvAt4AxbUqSgu8rph3ht5duOKG3MjWJ14MXcl/tlbxWLSeA+B3AvVH+2Ew3y6fl8+2FxYzwuYZVZvHW2jC/3N7Mg/tbaOpv+nBvlBrjWrG4SYLZ+AwH07KcFiDI7+PTHRaNtfwuZHW2JF4DQjC4qz5sfXZueZ9NG9ayaft29h4rP5kRogn0ZjSvoPSLpAXeSQkH8NKlTsiagEEx2hiBNnLROhODTLSWEoASE92IVvUYkSoizmMYLceoSK9m28rYRckTr/KEtjj8vhUX3vBhTOM2lD63TVNuw+SqSeX89aq1ZLjCVKliXgldzv31V/BExbiEKrRzYw6lKM5wc/dF41kyJgsJJR0OEjLhjYogd6xrYEtt2KKcTiWRXAPhJpqV42RyZvSnOJOFnyjbbVi5CPIRk9IwddkkZTokR0RqTtQFTSsYoCZgsrcxwrvHQ6ypCrHr1VXU7XgPGqu6e34ErY+g1CaLEtrgOV5Z1dVOm5Ted9PolVd6CLvyCVGMchaDnodmKopxmIxEkYcmDyX1X5WAVzUgAzyC0nvR7AK1BzhMi/8g4zKahpI5axiCwIcuRke+0DlCaPGYKn510SamFQR4QX+IeyovT5gTuKf16nEYnFucyX+cP4ZFxRkIMAx1kVoEK/f7+eqamI6+lByegIJEFonJaFJG9LQgEUY5bsMCgjZ/g0QjSZZHe0ezzNkws+Z1O0fCFSUFfKWOhBj5ZOMPm9riimoMaQ43R9hcE2ZTbZi1lSF21IdPZI7rdU+gS9d0BwJS4/MoqEcwI38nPbRt0N7+77rL4PmtHhzNXpzu0Wi9GKWuBi4AMqLFvuOWAKhDKP06ivshtBOzoIqSP0tuQ2q9HcUYUm8GGrdGBvXCpTd8AoyvgT6jfT/OKKrlW4v2M23qdP7t2AperpuWMCdwT+MVJbsdBj9YPNZKJhMT0VAXoZj+3a5mnj48dHJ4ZBN3GdE3f6eKRhPJvwmJ3WnZTutkMCHDYRW7kX8bl/6BiXBsumGdLE4FkU29JiCbvqY+qK03/b0NEfY2hjnQFKG8xUROgiFTig5Ff7btdD2AwJsofTuG2s8xZwPbVkrJsMHZJM9dVojLPA/UJSglyaViPpZCIZ5eAoAsCRlDBJSAnJSsewalHyDDfGMosJ0OLxC48MazMc1bUawAOqT5js81uWy2m7KxV7K6ZQIVwWhhmIGUyyfk8JUzirhmcu5APjbhzxJG0d/ubOaenc1UDlBoaMIH0a5BoarIdEVBQYBA/l9CTn3tLHdSFzlWxrKcEMTXUOwzOpwUDKXI8yjy3FH+o+5E/iIEeuK36E3t5UBrydCaoD5ptnbbddUBue6D/Vbe7qWcaGNYE+lUOq5Bigi1buyy2Yu/R04A8rM5opE2u5OTgoBWzxB0fIh3VvoHfPOXN/+SdXlo5xkoi1ZmLprJKFUEuqB180/UMitDIdFOL+AMr0z1fIdhAgJ3GVy5OoOWNDkBfASY0X42pQBM3oh8xs6cw670OTRpV4cvRKJmvqd2Cn0u/nn+SL48rwiJHBpqIl/9YAQe2N/CfXtaeKtiSPrBEqp2MR3JJi4nh/ZEIfLvAiyZwoZ6km+ZWAYFdPLc6qRg0bnTsjlLvWjZxE/mjhETjlwnG3v768TM01Z/OpHunJOfBNSTlKy6LqETcLLGLrssnaB3FIZ7EmZ4GqjxaKahkN/Hgk5PYl8aLV+BUs+keubz8AABcez4veeg+R6KRWg62Fsys3PIGHsaoUnnUB1xYvbK3JfYZXLTaQXcvmAUC0cmbv1FTNOqxRoISr5N61ua1DN2OMHxAXWFbDiu1jfX3rolxE5cGzLZWB3mp9uaLAAY7IigxM6M3VoiNDCoILDgVhdpRzIwvAU4dCFay0Y/HQxx9M5H6dFSFTYR44yzjSHBgTQMQOAug4vXjyDi/B5KX4umuP0EORwOCifNwj15AQccMeoKxzmbibpMSOYkgezLZxT10KQGbYIOW5+WkCIgR/eI5bKzsjElK1P+k6pM5TV1FhvjiYpMLg8qKx8yCqC11KUkWUkpR3GIyu8i8vYqNnKxWMgbqfwUU4b8FJuwvCXK22Sl32R9dZifb2tiS23IerO0xdZAZw304BN4ihHOGxITOXOXwYKjDoqPuWjxugjgxhnIQzumAlFbvwUAHc3C8cyYMgyU4UQZDqK/G5Zj3PrKyHfOlNdI8Z5HMCMS7HTS74L8UU4F/4kOP8zrT+4fcFNYD4Me+iBw/tW5OJzno4z/AQsAOiD9uDHjUBPnU503jYbE1ECJZx11e41UIRMqiT9f2QM9hRmAYCU0l0LzXh7bns5ruxo5dLyScDjC3qPl1DU3W78LEMhpwLTsuNEFqTJHwJRzUFPPBqf4uqLhDnICEPNE28TnegyLlE0Srs7KdzMm3bAco6PSHOxrDFthgDvrwhY9xKtlQWvzD8kXwcaAfq2D4XrzyUFAv0TI/BTFnvJ+A8GVV2YRdE0gYsxBG6ej9BxgIpCPsiwBXjRyDO7VHicbvi8zF1/ReJx5xXizC8jIzGZHXdgiM9TBZlrqa0gL1ELNEWrKDuNvaeppOuXbsgXU/5AZ+luqOYt7paCeRjoof7/4xjlEzG+iWY7C19YHpRRpHjf5s87DXzidakdWFwfYYPRX3rIvHJvFby6ZwOQcrxWtQqQJAscsKmuaZNMvBf9hCNVAuBEijTyzN58/bSjg1X3p1ptHo99PSACgu904uwg1/XzU9PPAdSJ5usuQ5e1fTgdi1871KHwOZWU2ixNUzD0S+SHJQHISGA5O4MGY81PpmT2cBCrR6j3Qa1F6N6ZxEKd5hPTIsS4Vw9ocuQ5nHpFwHqaRh8MowGQyqAIURWAWolU2imwgB6zvf5+oe31ZOWSOGIMzfyyVzmzwpKPcaThcHpwul+VXkWABbUaIhIM4IiEItuAN1KKP78dfvo9AY133U61pRvEEJr/n9UdfSaU1MbRBYOkNOWiuRKn/7nwKcDidFI+ZgH/iOTSkj8QvyX4pIvMK3Hx7QTrXjKrDF2zd9FsOQeAo+I9FP6FqMCWIIip763y8sL+Ip/eOZGNFNkcbvUT0SaYvThBIEZXY3RgmGugBBGSUYVD70RxFaakZIElXNdHwynbUI1pJalYm2jLnSNy+/JTNfhSQ1fr/3b/d9KBPwzBwe9Jw5Ywg7MtDZeTjzinEkZlPjfbE7Tf0yXAajqMr9+Os3Edj5TELKLoRMQU9TJr/P3n27EZIjSI5QxsELrxhAVp9BhCqiBPikCNdegaFcxZTnjmRRikrmQLiM/yMcNRyZtZxPjHuOJfnHyKtaT007Y6+9fcgFc0e3q/I4cX9hWw8nkVFs5cav4v6oJOmkJOw2W46bRDoSZ3235OggThAIAlPja9Jp8OwTsXOtAycaZloXw7eEeMIZo3E70wn1CG+K742265yBxvJrNlH8MAmWmqPEw51Gzn3Lopv4fW/O2iJcp2GNnRBwDoubroZ9Nc7h4Smp6VROGoMNdMvpdGRTvhkb8y9m+teX21g4lZhBACmuA9zoW8d12S+xflpG3vdVtsNstmX1qbzXlke68tz2FaVyYE6H40hh1UD2dQKM7OIwJQlBCZfgD6JOajPnbBvtDUQQwOujU9jlq4hXHe8J4dp0vUnJmF54xcHL4aTtLQ0yB5JRvFkVP5YjiY4QtRphhnXuJeK7atpqipHS2BHZ5ETkKEeJxS4kzef7vnNL+la6qXTZAD6E/8jll5bAM47QN0GuoMdMG/ESKbOX8xG51j8DG48fq6jnjO9O/h49vOcnbaVUc4qvCqAR0myZN9FgCAYMaxNPxQxLNOQRPLsqM60TgdHHeN52bucl7zLaVGpcRLq+2jtO4eKBs5s2EzL9rfZs2s7Qic9mJLmdpOTV0BawWiaM4tpySqmGRdmKyhEeuczjmsoAgTufe8SPrKdYEPMPV5S7LfjiFzBy0+cjGEvrucl4qKhexJYuvxDoIUj6OL2ikj3eskdN5W0uZeyr8VphTcOhnhVkLPStnFNxlss9a1nvKuMXEcD7n5u/j2NpSHotMChVE/ir+GP8bfwx2gkcTkJPT3f/nuSNSD2Zit0OMbCltwQ2eB6mwSSwC7fUlDHaeGjHNq3mxfXb2HnkWNWAMNAiM/jxpeRhc4owO/NIS23ENObRcDhJeJKI+L0WlaBZG8Jjvoy9N61mEe2xRq2PL4MuJVw8K1UOA0MRRBQXHmlG7/3h2iLHuIEZbRofOSo0WRNnkdZ4Rwag5GEF0DvaTGL+afAWcdVGW9zefq7LEzbxiTX0Z5uS/jfd0Um8/vAJ/l94OM0aPGr2TLkNCCbfSSMjoQhIpt/BKQoiwUCMUYjm7/khFhvutGPshIGJWp6YL7q35wY5rKcAEZTDev37Gdd6X5Kj5azt6yC43UNCZsCn8dDWpqPkNML3gzwZIA3HbxZ6LQsQq50nOnZhAzXSWkuEtah9g1J5NDBjbB/HTTHjBiSf/whhnpw0BlUB2xlJFLTbXzfOH6N4qL22cEOh8HIqfPwTjmTUi0RYwMraSrAGFcFF6av59acxzjds8fyBwyG2CAwGFpPwDMt6s5I68YfhnAQHQ5aYGB94hEBAIczCgBOFzjdVvKTBQZW4mDyAEFA4NoRJmO8ktAY4UBFJZv3H2bj3oPsOVZOTWMzNc1+apsDRMwIDm0SCYcJhMMnfAjiwBVTDsqwaKsNpwun000IhcPltsI2fb4MXL5Mgu50SM8FXy7NDh/Ng2z+bZseo/og6uAGIkd2xELrJpR+CM3PKXl0SzxTmsxrkrcaktVriw/EtwKUOIRnt39MZno6zikLCYybT3OSisR0NyyXCjPFdZgPZ73Mv+Q/QLbRYwJJsjRktWuDQFLVm/jGLfOOpGeH0cEWtF/yQyRbvL/Gi+jpQEkGubwpuzxJNRm1B4HOSqqqb2Rt6QFeLS1n9YFy/C3NpOkgTU1NVNY1EGl1pKZ7PYzOz7MA7EiziTc9i/SsXGpNJ76sXHy5hdRp94DVte7LZLuDDTiO7aBly6uxbg+g1DpM/Q1ee/SdvrSfyHuGHghEHcJ/QLHYKvTQTsZPnoF/zFwqMoQnamBllmcvN2W9yFfyVpJpNGMMeA86jtcGgYGd//4+zXrb9zehA82tpp9WUOhvw233i6lIKZRbzCfRRCh50060nAwEJKO9ojnIt9bU8n6Vn8aQibKyz4XJ9AMTl0T1SJi3HFiEsFSpKHWD4GGUxsFhZRQkkvgu0XqQcVGxB732URsEEqpcIYprck/DMB5pTRHvEPpz2rmX0TRiOgfDA0sTPdezm49lv8CKrFeYOAj2/1g6tkEgoSsveY2J6cffBEF/1OxjOX6T+Aojm6vDhXK5UWmZUYLBBDqSTwYCQk+9ryHC59+u4XBTeNCCNpI3mZ1aPr4fNjwJIX/nORVPeRkYn6bkkZcGrD/dPGhonQSkEISbS4FfWhwhrSJUDBkZGWQuuIqmnPHU9i/6Mu45aXMCi/3/I1kvMduzN+57k32hDQLJ1nA/25eNPhJCB1qiJwDL9BMjrryfj4l9e6uJyJMGHp9lKrIcyQmQk5qDAiZvlgf47vv11Eo1muEu1Ydgy4vQWN1xboV9zqQRxUcoefS5wVbD0AKBi1fMJBL5KuiPt6aSW/pzOp2MnTCZijGLaEovHBCdSqCZmH2uzHiX2/MeYL5356A5ge2TwIBMeeIeIgAgDt9Ac/QUEK/DN3E9+KAlAQHLPORNCBCcDARKG8LcX9rMP/Y1nxo05DVHYNsrUF8RPeF9IPZJoI9rWbFk+VKU/h0IidQHYQAuj5cZCy/iYMZE6oyBiYmXPIBpnoP8uuhnnOHdZQFCKol9Ekil2ejUFwGA5oao8zeZpp94VeBOs0xDSk4G/TQNnQwENlSH+PHmBtZVBQc+bDNeXSTyuqqDsPkFaK7tfMqzHcN90rP4A5q916H4e3sAkLbcvgzmX/NpdofSqQom0Z7aruOT3Uf4VPYzfDn3YSsJLPkpKL3Tmg0CvdPXgF2tTXRDNdovpWhTxCRi8Yt7UOlZrQ7jvhsITgYCb5QHuO3dWqs4USo7dRO2FipKQRzDXefZBoE+KfmSa8YRdt0E/Kj9/R63m+wRIzHPuIF6lWbVRk22pBstXJb+Hj8t+jXjnGU41cBkRMYal1BEVLZ4LN6g0poMQmY04qPMOY5X0pZZH79NG5HsJRFf+wIATXWDbwKK1VuJFHJ5MDJz++Us7g4EmsOaF476+cZ7dVaxomEv4gwu2wWbYpn8lZ0n0KcFsHTZ+cBngU+1vz8jK4eRk2ezv2gBYUe0eEqyZZ53N5/Kfprb8/6R7Ed1aV82edn415XnsLc2nUMNaVT73bSEHRxrRy/d4ivm2JhLODb6YiLOgY2WGnClDIUHmiY65Ec31iQo/j8Jg5bwS28GKi0jmmTWh6Sy7kDgWHOEJw/5+cGm+iR0PAWbbKiEI1ug9L1YnasF9T3MyCO8/vihwe593899A93zJTfehGHejmZh+0dnjShm7BlL2OUsJqQSE+FwsqEJ8dsnsp/jn/NWIqGhAymy+e+pzWD1sVye31/EhopsKpo8FolcF7GppAdyak7+LMsRHEA310ejgVL5TVioJjJyUB5fnxzF3YHA9toQD+9v4Y+7BzeJckAWhcxv+W44sB4qD3Z+pEZxjAifJBJZw1tPJI5Lo4+DGyogoLhw2b+g+TZQ0DZWSSrJGjWB0YuuYXfAS2gAKKPHu45xR/7/8cXcVX1Ued9uE1K4Nw7nc9+W8fx9+9ieG7FBoGcdDdQVwv8jYaByChgCorw+EEexJJT1UroDgXcqgty/t5mnDrX0ssUheHmwBfatgX1rY0V++dFswxm5ymYR7c3cXnutj3rnncC3kHpDreJxucgcOx3fwus50hgekPKRt+Y+xi3ZT7EwbWtvRtDva6VuwG83TOSBHWNpDsVx4rFBoN86T1gDAgByCggJi/AQEMks9mVZn97mD3QHAi8e9fPXPc2Ic3jYi/gCDm4ASRbrKqVo9Rd8ab/k2ftTwjY2NE4CF18/E9P4BhqpInZC8vPySB83i+Pjz8MfNpNK1CDRP2lGgLuL7mZZZgkFjpPUE03CKv+Pd2Zw/7ax7KqJkxHUBoEkzEIfmpSMYAGA5obUiQaKYxhyClC+TCuZrDfSHQg8drCFP+5qYnPNAGVy9qbTibpWooCaamHP23B8n1WDuIMopMBCCRHzGzQV7WDd/6aEMoYGCCy5QeoIfwm4pr1SR44ej2/SPPZmTU/UNHbbjrCBzvaU8tPCX7PYt2HAI4JueuosHtszCn84jlOAjMIGgaSvibgeIGRwbb6AuG5IkYuEhVSSyDJye9Wh7kDg4f3N/H5XEzvr4mRC7dVTU+BiSfiTfIDDW+DYDmiJ9ZKv9gAPktbyXzz7rABCSoRJDQ0QWLr882h9M6qjU3jkpJn4ppzJXtfIpK+CDKOZT2c/w5dyH+E0T8xjXlL7cN2ji3iytBfjtEEgqfMRb+O6qRbd0soIGu9NKXGdspLHVFZ+r0xC3YHA3/c2c8+ORg42DV44ddLUKm/8Eg1UuQ8ObYag5IB02d/FAfw4ij/w6qOvJa0vfWh4iIDAsh+h1U0oPa79GEfNWIBv+jmUhpOfJZzvqONXRT/nkvQ1FDoH3sFng0AfVvdg3yIMmXWVUWbQ1Hjp651GhGQuPadXCWTdgcBvdzTy622NVn2AYSFW3YfWGg/CEXRkK5R1Gy0YBrUa+DUlqwY+rrwHhQ8NELhw2f8CN3ahjl6wlMyZi9lSnXxn0yhnJW9N+LxVJlKI4wZabBAYaI3383lWWGgomh0siUNDUdpMQunZcdNOdwcCv9zWyN1bG4YiFHadObH9B/3RN//yPVBXDoFuT3ti/yoF9V3CgRdSoZxk5wENDRBYuvxh0NcBJwrK52Sk45p2Lv7xZ9IQTO4RM9No4izvdh4c8x1GOAb+FCCTZoPAENtF5RTQGhUkZHFDUiSL2O3ByCqI2yTUHQgIANy9rXFIquFEpwNNUF8ONUejpHBi9/c3gER9xaIA0TSj1E7QPyaiXuPiOeXcddfAv0EO6ZPAihUOyoPFGMafOheUHzNypAUAlQUzk76wxroquDHzVb5b8EdyHNHcDsncrQs42V/nw+M0GZXupyAteV/2zz4/n0d2FVMbOIGDJx+37RNI+ro46QNSmSIibs0Ip5ATI3fkqQkCsrHLBi8OX7H5N1W3/qyClobOzKCdtVqLYj0mD+JkFYvn1qQiAEinU/skYBWRcZ2N4fhv4Jz2Wp46ZRpNo+dxNGNC3Eu6rxdKnYCv5T/AhzNfRniDqlrcVqjmhuPZbDmehc8VYWZ+A2cU1jI5p4kMV7i/ZIxduvqvb8zige1j2F8fZ8ieDQJ9ne7E3Cc0EWIKEqdhRxrhxLQ/UK0YjigISL3iOBhGh/xJQMx4oZZoeKe8+ccnrioAACAASURBVDfVRN/+qw5F3/yliPzJRcw/h9GsB54iK/wPnnxSYkVT1hmS2iCwaEUanvDFwF3Agva6nznnTBpHzeagM/n1A87zbeLuol8wx1OKNiO8dKCQP2yaYIVstkmhL8CF447zz2fsZUFRLV5nYk1UNgj09N1Lsb9LfkB9VdQfYKacBSB+ZRkGRmYBWPUGei5HOSRBQN74ZY7E0Sumu5rDUZOP1ANorOq53oMUidEIOjSDqgL9MIZaySurBAhSXlIbBM67LhOXcTOoLwAz2mtz1KxzCIyaRbXnRIGxpCn76oy3WTXmW0gx+beO5HHPxoms2lVskba1iaE0OZ4QC0bWcs+lGxiX2YzTSBz42yCQtOlNTsNmBLOm3HIOp/BLYM9jPxVAQN7wa49G3/Zrj0Xf+AUQ5AQXzylOU49Sm9E8gTJfgMhhKrz1bFuZPPtwzzMX9xWpDQJXXplFi+eroD7dWkjmxMCmLbyYpsIZHNHJDQ+VWgHiD7h35I+o9rv4r3dn8OiuYg42dOVVcShNgS/I5+fu459mHrRMQ4kSGwQSpckBakdAoPpYz2+RA9SdPj9mOIKAOHPlDV9MPWLrb6kDKfAj8f0S9SMA0KOoEOhS0G+B8S5ab8WhjmJWl1NSIuGKiXsD7LEv/bsgtUHg/KtzcXm+j6mvR1HcfqiTzr2K5hHTKAu7+6eBHu6e4DrGTdkv8m+5/8tTpSP52ZqprK/IIWzGVp3LMJmW18RPlmzmwrHH8ToTYwr4yZqp/HXrOLZUZsU3XtsnEJ+eknWVgEDV0fjeJJPVh0S0O9RBQMw7srmLfV82ennLl03fiuyR/6/rPrqns/6E9kFzFNgObAW109r8VXg3JU9WJkLdg9FGaoPAxcvyiah7QS9tX1heFDV28XL8BZM5HkzuEOZ6d/NPWc/wce+jfPWVubxycASVLT0Dz/cXb+OmGYeYmJ2YspN/2jKeP2yewNtH8uJbJzYIxKenZF11ioLAF0c2ce2ICJMyHbidzhPaHZAQUaFuCAeidn3r4wep4Swbvbz1C69PYyX0Lm8jAKoSrctR+giKLZj6HZT5DksXVKdqxE9vlnVyd9De9CTWtUuvLQDnH1As7pwodtrln6ApdwIHG5JrdrsofR2fynyCOeHVXPHweZQ3xVe45sqJ5XzpjL1cM6msv1qw7n9g+1j+d9MESg6dYNI+ebs2CCRE731u5BQFgcv0Xi7OamHOiHQKsjJxOAwchsG9u5r57Y7maJqlESf/VQfl6ygVQ9tHrC3i0LUyd6VVMxq22WbmqT8ODRXRE0A8dv0PniVmnCCKALrtzV+/CfolQsZbvP1oRZ/XRIremOIgsGIkhF9AMx1Fh9fv7PM+TGjEZJpDiY3C6TxP12W+wTLXU7SUHeLON2ZZVb3ikTGZLXxr4S6+fMbeeC7v8RobBHpUUWpdcIqCgGfzs3gObSAj3MTI3GzGjchnXGEBu8LpvFvvptp0g0Qb9RYI5M1eTDjiaLds92LeaYi+3Uscv2z2Er4pG74FDq0RP72v4yxv/m+j5W2fdwgb28BfQ8Tn5/JZgeHw5t/VypVaX52OvVm8fBSG+S5KSRUVC7BcDgeTR4+ifNKF1GUUYya5StPHs5/nMv0Mb28LWlTOjaEPjrjtOrsRpTLRelLbv3kcJl87czf/b+FuK2qov2KDQH81OMD3n6IgoNc9gS5dg6O5Bo/Lic/jwedx04KTuoiDoI7WMj6RoeRwgScdDFfHrCX5XssmLxu7taHrdr9L1E4rb4+Ag7X5h/tTsW0nsBn0FjCkUMhhCFcSjlQxylfPypXJfdMc4KU5tEDgvOuKcTrWtHcKu11OFkybwq6R51DlTX6OgNQSXhJ6jofWeig5lN+Rylnig00aUTwEegKoS9or+JbT9/PNhbuZntv/dHkbBAb5m9Lbx5/iIGCZZeIRORG4JAeh88uVjiZs9W9zj9ED1QT6eHSj5wBwDKV2oyN7Qe8nLXQolWie41Fhf69JbXNQDBBwOZ3MmDiRg2POpc5X1N/x93i/lJE8u/k5flRSRGltBqGOUUESS7YPze9Bz0Opj7Vv8IapR63ksYvGyZrrnzy+ZxS/2zCJ5/fHCXy2T6B/Cu/v3TYI9FeDibhfQjXlDawWTR3K+pSB2o/WO1F6C5pSRrgahvvb/smUOeRAwHA4yBgxmpYpSwhlf5Cxm4gVE6uNuwr+wPz6py0Ctxgii0xOKn/C5DwUN7e/ZunYSm6ds5+bTjvU7+5Jcfm7103hwR1j4mvLBoH49JSsq2wQSJZmY7UrL2MRUGITkt/F/ircLRVodqP0JrTehMFmWlxHeWflKVDoOH71D0EQcJIxcjwtk88jlNmLIivx66TDlT2AQAuoZ1D618DVaL6ZLBDYdDyLn6+dyl+2diip0P2obBDo44wn6DYbBBKkyB6baaVqpgylDqLNXVb2bsTci+GowaFbcPtC1AZDeI6HKCkR+/6QSeTqcfQJuGBogsCoCbRMEhBIvjmoBxBoRKu/oiP34FAr0Orf28+JkMp9cuZBvnX2rn5P1ebKLH62Zgp/2To+vrZsEIhPT8m6ygaBWJrdgeIBTDUFQ0edAJpM4CSLWpeDEkbOEFre9jmC1k0Yqg6tq1FGDdpsAsNPRDWjgg2EvHWMoZGVK4c4Z0eyFmfHdoccCDicTorHTKBq/Hk0ZyQXBIQy4l/z/8z02le6MQepJhSrwPwl2rgB9L+1V++ErGZuOu0wP1gsAQf9ExsE+qe/Ab/bBoFYKn8ZQ3+eiC5GqWiygHamoSLdO7qU2PNlk1dhTMPEFalEOf2EW5pxhxt44YXEcbMM+CJJjQemNggstfIEXkIxFR3NE3A6nUweM5ryiUuoTx+V1BDRGZ4DfCPvfgqr1nQHAlIy6k0Ud6PNS0Dd3n5ap+c1WieBO8+RCLT+iQ0C/dPfgN9tg0AMlasnKVklxaFsSSENpDYIWLQR/Ka1oMwI0ZtkHxbl5hA+/Qoas8fSHE6eee8C3wa+mvcQ7ortsUFAMgqVeh9t/gXUOSj+qf3cLiqu5pbTDyChov2V9yuyLZ/A/22TlIk4xDYHxaGkJF5ig4ANAklcXolsOrVB4JIV2YTC/w+FhF6eqB4jQDB20VU0F0ylIhxfBm9flPal3FV8Jucpjh2p6S46KFpAAv1/oGYBy9o/Z0lrdNDHEhAd9PDO0RaF9csHLSzsWWwQ6FlHybzCBgEbBJK5vhLYdmqDwLXX+qh3XI9SdwBz24+7eNpc/KPnUO1LfJioQpNmBLi76G6WZZaw8Yibm59bwJFGL5GOeQJyDPGDegutC1HMad/HqyeVWfxBV00s7/eU2cli/VbhwDZgg4ANAgO74vr8tNQGgaVLnZA1ARy/ACQb19s20vTsPNKmnEVkzBxqwokdhlcFWZK+nu8U3MdC7zbWHMvm6yWns648h2AkRnUlTUUrt1FO+5n4+MxDfG3BHuYX1fZ5gtputEGg3yoc2AZsELBBYGBXXJ+fltjds8/d6OHGJcu+h+LjnQvLFE6ejXfKWRx05IPqufRdPN1zqxBjXeUWAFyWvpqRzmo2Hs/mv1dP4/HSUTSH4mNAlAIzX51fyh0Ld1GULjll/ZM/bp7AHzeP552jNpV0/zQ5QHfbIGCDwAAttf4+ZmiAwNJl54P+CqgPiW+4bdBZmZl4i6dSM24REbcP8wQrVd/UYmBS7Kzk8ox3+XHh/5DnqLcaOlDv48Edo/nh6unUBeLzQeR6Q9x59k6+ftbuvnWm011S0UycwjurM+Jrz/YJxKenZF1lg4ANAslaWwlud2iAwJVXemjxfAFtfA2lT6TMGkqRmZvPqKlzKS+aR4N2Eha2wT5KobMGqSd8V8HvGe2sxKGi5IHCHLq+PJsVT5xNRXN89QQWj6myTgIfmnakj73peNu/vTmTv28fy746X3zt2SAQn56SdZUNAjYIJGttJbjdoQECMuilN8xrrTV8W3sdOF0u0jOzUfnjiRTPIpBeQFDFpHs+qermenZzbeabXJfxBmd4d+FsBQC5KaIVRxu9fPHFebx9ND+umgJfO3MPn5p1kDkj6hIyZR9/+kwe211Mc7vi9idt2AaBhOi9z43YIGCDQJ8Xz8DeOIRAYEUGZuhcDL4Gakl7J7FSCrc3Hc/IiRgF4yw6iSZXJjglv6z7IfoMP2OcFSzw7uQC3/uc79vINPdB3MJD1Ukag06Lt+d/3p/E9mrJdI8t4gsozvDz3xds4cpJ5f2uJWBqRWPIwUeeXMhz+2JmSAtLoqTH53bokQ0CA/tN6vw0GwRsEBjcFRj304cOCFingWsL0K7FoG9vpW7uUHXd63aRllOIzh1NrbcA0jJxuNPQhhOfK0JxRpQ80KNCZBjNlv1faghfnrGa09wHyDS6z0AXCmmhkr7r7Rm8sL8o5mlAKchyh1g+9Sj/cuYeTi+I+hT6I/Lc3TUZfOmlebwWu7SkcKI3ALNtEOiPphN8rw0CNggkeEklq7mhBQKihUUr0nAHLwHjGygWtj8RdFCSRAv5cvDlFRJxpzMpr4nPzD6IvKnnO2qZ6j7ENPchChy9C98Uu7wUfX/jcD6BduGiosg0V4TpuQ3cfdEmziisI9Pd9UTR24lsCTusBLG73jrNClHtIpr1QCWKy2wQ6K12k3i9DQI2CCRxeSWy6aEHAmLfWbTCiztyBcr8PKjLu1WIMlBSuUgpJHv3nsvep8gXwKUils1ffkpEUG9EQkRX7S7m3k0TefNw/olbpZzk3BF1fG7uPj407SjZ7pA8tt8iZqj7tozndxsmsiO2GepFlDqM1p+xQaDf6k5cAzYI2CCQuNWU1JYSsE0ltX/dNy6mIdMxH0NdhVbLUHp0+/DRzjcuHFXDf52/jcVjKvE6erfxd26rrMnLmrIcy0a/pTLbMjXNK6zl/NFVnFFYa+UFyIkjEVLjd3PH67N4qnQkx5pO5Mq1Nq38aP0QCqlac6cNAonQeILasEHABoEELaVkNzN0QUA0s3RFBoSmAOIoXgTqTEDAoPNuybS8Rm6ds8+q9JUIM0190MWumnQO1KUjp4AJ2U1MzG4i3ZW4mtTiFD7c6GXF42ezpTKra2SQUnstENC6HqV+YINAsr8uvWjfBgEbBHqxXAbz0qENAm2as/IIvGehuRTF6WgmW/TTUTCwxljoC3Dp+OP88uKN5HuDg6nzuJ/dFHJY2crLHjunu/yEF1E8hanTbRCIW60Dc6ENAjYIDMxK6/dThgcItFfDucsK8XAFmn9tpZmwkgachmZSdhPPr3iLcZktGAky1/R7Bk7SgOQmCFXFnW/Mip2boNVvUbyKNqfaIJDMmehD2zYI2CDQh2UzGLcMPxC46y6Dks3TLEep0l8Eq3ydJQVpQX550UYuGX/cOhmkumw+ns1P1k5l1a5i5FTQRbT+EspcgzYutUEgxWbTBgEbBFJsSXbXneEHAjLS86/Oxek+D/iT7P1tg89wh/n0rIMWvfNpeRJan7oSNA1eOTCCf355LvvrfYQ7UlhH0OoImF9AO/agIh+yQSDF5tIGARsEUmxJnlogsOBWF2nHJ+JSK9F6uuSHiQLcDpPZBfX8dMkWK0pITESpKocb0li5azTffn2WRV/doaeKZkyeQukfgtRg5SYbBFJsJm0QsEEgxZbkqQUCMtrLV+QRCP8cuAKw+BashC5nxErmWjb1qGUeSlV59VAB/7txIg/uGBOji7oGre7AVE/hMD02CKTgLNogYINACi7LWF0anuYgGalUJWtwLwfzG2BV/Dox1lvn7rNq/y4cWZOS0yRUEfdsmMRP107lYH1a5z5GQB8krK7AWbMXcsbYIJCC02iDgA0CKbgsTy0QWLHCQXWggIjj3tbTwAkO6PHZzdxx1i6+OG9fSk6TZAb/fO0UK1O4UzlLgbKjaPUkDn0nLz9axdIbJtggkILTaIOADQIpuCxPLRCQ0Up5SpX772j1MdCSVGaJJHd9YuZB/nn+XovqIdVEmEqFnygmVxD6fRTfx+96hndWttggkGqz19ofGwRsEEjRpdm5W8PXHNQ20gtvuBhtfAX0De0HP6+wjk/NPsDt80tTZqra6hbc8fpsnt1bRG3XKma1KJ4lYt5BkfsoK1dGbBBImenr2BEbBGwQSNGleeqBwNIbhHpTSlNKMZoT4aJC73DZhHIrUmhcVnNKRApJLsDKnaP5+dqpbK7swJLdNm/rrLDXkkf/58RE2uag1Pyq2SBgg0BqrswuvRr+JwEZ8pIbrkQZXwR9TXsH8eScJqv611fOKCXHG+pnheL+zbjkARxq8PGZ5+azvjyHhmDn6mgqhDb/hHL8gpJHdtgg0D99J/1uGwRsEEj6IkvMA04NELhsWSFBlgM/BqRSuzVurzPCjNxG7rtyHTPyGq3w0cGSvbXp/HXbOH6zfhLVATe6awrDDpT6BfUH/sS6dVJJLCr2SWCwpuzkz7VBwAaB1FyZp+hJQJLHsqrmo/U3UPoqNFa1duH7F97/FdOPcNv8UmYloBJYX+a9xu/iuf1F/PubMznQNTs42qTmByjjbx1OATYI9EXdA3OPDQI2CAzMSuv3U06Nk4Co6eJl+YTVBSj9fWBSWxZxW03gf55faiWQTcnpvsRkv7UdowGhh3j9UD73bZnAA9tjJIZpgijWofkuquYNSkr8HZqxTwLJmJb+tykgUFMGYakul7qZ6T0O1DAwMgvA7QXD6PFyve4JdOkaaKyyQaBHbaXGBacOCETfmnPA+C7oG4Gx7afg7FE1fGb2AW6cdmRAM4k3VGRb4aD/2DmG8qYTqQxtXQuj1FFM9SMcxhO8svJIl2Vjg0BqfJM690JAoO44hIKg+1fEaFAHKCCQVQAuGwQGdR6S+PBTDAQkbyBrMqbxc5S6uO000KbfyyeW8/k5+7liYrnlL0imcqRgjDh/73r7NB7ZVcyhhi6ZwfL6WAWqBIf+gpUYFktsEEji16MfTZsmuqEKHfSDOXi+pn6MIHqr4cDIHgEuN0jd7h7EPgn0pKHU+3sy97nUG611GhAgyPswWn9O/q99J2XjFyqJb5y126KbTqajuC7g4hfrplgmoNLadCRHoJMI1/WbmOZ3SA+u49lnY3Nf2yCQmutMm+jGWnSgCSJDHATyRoGjc7RabLXbIJCay/FkvTr1QMACghUjIfQRUFKcfW57BWV5QswbUcftC0otptFEk8yJD2BbZSZ/2TqeZ/YWWSeAlnCMWgFQgsmfiEQe5a0nGrs1LNsgkJrfOgGBlkZ0SwOEPwjmSs3OdtMriZxwujFyCq0TQTxig0A8Wkqta05NELCA4MYZaL0CQ38FkwIUJ866ciJYMraSy8ZXcNG448wsaMBt9N+uK1FAq4/lWdXCni4diVQOi3ECkN69C/p+MB6jZNXhky4ZGwRS6xvV1huJ8Q35MRtrIZT6BYxiKtFwoDxpqIy8uJzC0oYNAqm5HO2TQHcauOD60zEcX4sSzGnJJu5w5p2e18jVk8q4alKZVYSmKD2ARBP1RmSTl0zgg/U+NlZk89ieUbx0oDAWJYQ0K6+Mu9D6XiKhp3nz6b09PssGgR5VNGgXRMJRv0BAArp6t24Grc/tH+x0odKyUGnpcfkDbBBIiVnrdSdO3ZOAdRpY6rSomFE/RnEemsLOQCBkc3NG1HHLnP1cPqHCyiuQ4jTycXVTlMZ6CTQNxPQj/D+7qjO4f/tYnttXZL39dyMCAEcw9Q+JmE/x1hNH45pNGwTiUtNgXWSBgL95SDqHldsbPQU4XdGkmjjEPgnEoaQUuyS+mU2xTie0O5JIllkxGtSXQd3Qnm1UniMKcjlMstxhxmc1s3BUDYuKqzlrZA0zYpSoFABoDDnZVpXJ2rJcXjtcQMmhAppDTvxhozvzjzxqK6b+FUZkFSO8NRY5XDxig0A8Whq0a7S/1S8QHGImIWWgvD5UZn7cAGCfBAZtmfXrwTYItJ0IHLmTCKvLQX8IxQWdtSqKEl9BrjdkOYtzvUFyPCHyvEHyvNHTQXPYwbFGL41BJ7VBJzV+N8ebPVS2uE8yScoPWpzADxCJvESxpzxuAJBWL72umKDjoyh+1uEh2UWo6eejpp8XjfG2ZXA0EA6hm+ssJ/GQEpcb5c1A+WISGXY7lG5PAoogmscpefTDQ0oPp0BnbRBoP8nWW7WxGGVeDWoJkC8Hge7WgaE0Ge4Ima4wLsMkEDGo9ru71gSO3UAY1H6UfhWtn8Gt3uaFRyt6veaWrshAR5ah9F873JuRh5p0JmrO5eDukoPQ68fYN/RRA1pbEUK6uR4ikj08FERZfgALAJwne4HpOhb97kr0vnXQUt/5j5UotZJXV31pKGjgVOqjDQKdZ/u86zJxOWeh9U0ozkIxGW2BQXwxcj2tHikSrzkO7EWpN4lEVlLp3sm2lX0veHzh9VehjYflsHKCJVXe4opnoBZ9BDzpPfXK/nsyNRAKRIGgRShJhoCD2OFCpYtD+ATXYtza0a/9GX1gI4S7mL92g7qfklXfi7sx+8IB0YANAidT89Ibb0CZH0azCMhFk4ayTga905vGRCHfCvmUotXLqPBKKjyb+rX5t/X9gmUXYag/gBYqjGiEk5iA8sdhXHQLeDMHZDHZD+lOAxodaEHXV6W+g1gp6wQgpiDLIdwbMSPol+9FH9oS44jAepTxJ0oe+U1vmrSvTb4GereZJb8/qfWERSvSMAK5ONVkDBajDalONgPoza4aRlGN5h1r8zfMt9GUUuFqZttKiQjq/6vhRTcsxDSEGO980FEHgERzpOdiXPNN8GWnll5Pxd5IuKgkj4lZKFW5hAQAJCxUIoLcwmPVi+1BqDFqjmCZg8pjVut7EZN7eP3RVafi9KfymHsxy6k8jCT27a67DEq2+iBUgDJGo80RKDUOrSeCMQp0HiCfNuOpRPUcQelqUGVoDqDZhUNVYVJBQ6iadU82J7THF66Yjg5/Ebi5A0B5MzEuvAUKxtnO4YQqvA+NSdhYJIRuqkVLpFAq8gkZToys3FayuF5aP8NByxegt7wMNTGjmx9EmXfz6uOr+6A9+5YkasAGgd4qd+YKN4VNeShPERHycagMtJaTQdQMo5WJEZENvwFl1OCmok8O3970S2gwzPBVOPgJ2gKkqLh9qDOuQk04wzoV2DLIGmjLIm6qt7KJY1UOGrQeih/AK87gzLgpIjr0NdiMfv8Z9P73oakmxjD03bjVD5P+XRg0BQ7dB9sgMHTn7oOeX3utjwbmgFOcw8UnzvFOtwUAavYlkDd6OIx0WIxBNzeg/U1R52mMEnIDPkgLAHyotMy4ieI69FHG0FKP5RSuPBAFuI5SA+r7lKzqGMY84AO1HxhLAzYIDJd1cfF1RUQczwGnnaDIFtKvzALUuR9FjZzWq6Sf4aKWlByHhI1KEllzg2UiGlQgEH6gtMxoJFCcTKFddCqhr3VlmM//JlZoqKy710H9ilcfeSQl5+MU75QNAsNlAZx/dS4uz/cx9fUo6zQQFfmSn/9x1Pi54LLzBVJmusU5LKGjcioItgwOEMjaSM+2SOJw9DISqL0iJRnu4Cb0uschEMPdpfVvUeafKHlibcro3+7ICQ3YIDBcFoNEMnlDUj/5TlBntB+WlTk87VwYMWG4jHZ4jEOAQDKK/U1WCGk0maz/wWI9KkcoIVweSMuI/pQTY5zcQDHbrjqE3vgc+vBWCMdId9H6S6jISkqerOyxb/YFA64BGwQGXOVJeuCKFQ7Kg8Uo4zcoLmtNHIs+LLcYNetC1JRz+ub0S1KX7WZlz2+NGpIKZEE/WjbRZGUWW/UBXCiXFyGHs+oGx1Et7KTzJDTZR7Zhrn4Ymus6h79Gs+IN88uYta9QUjJUUqZPqaVpg8Bwm+4ly76PUjeBhLC2isOJmrEENftiSM8ZbiMeHuOxzEPBqGlIwEBCSE2z/zkFsvHLRi+mH6fTohCxAKA/5p/2Gq8rQ+9Zjd74fKx5aESrv2NY/oCtw2Oiht8obBAYbnN64Y2Xo/WXQV/TIdtnzCzUjAtQY2f37+g/3PSVauNpMxEFmqP5BHIqsJLLWs1EPUYTyaYvg2r9aW3+Huut37L9x1khLC61iIN7/3rYVhIrQUw6XIE2P/f/23sT8Dir8+77d54ZjXZ5t/G+YYyNzWIDZjWyARNCDNjE2ZNm39ombZM0zZe+De/bXm3f0iRN8iUkhC+QkDSLa5slYDCLhbExYGy87/sqW7Jk7SPNzHO+636ekeWRRtLsmpHO4ZprjHSes/zPo3Ofcy//m1BwPeufj+Y3GlM3plJ6ETBCIL34Zr71e5YNxR/8BvA3KIouDqCgFDXpWtQNS11SsGR0wJmf1cDq0dnotXMT0OI9JOkpw2oiR10kN4RoRU78cuuTjV4oH/LynQhgLK+73qlec/Fw2vEyevfaaCqsFmA3tr2EddedgoeTT803sN6CjM3WCIGMQZ2hjsQ2UG0/iLb/ElhwsVfZGIZNQM2+EzVuVtzskBkavemmMwJyC2hXC8nJW/6/29uAu9Griyogy1UFpXrzbx/j/g3o/W+izx2Jsm76IJpf4W/9KW+v7kIpahY6exAwQiB71iJ1Iym//3K096Mo/d0wnYW7znIbGDMdNfd+N4I4laqB1I3etJTtCIhQajyP3vIs+uRuEDtGZJHkCUKS+F3qR+9n82PCkWVKliJghECWLkxSw3KoLez5oP8Dpa9Ch3mN5FRYVIY1ZzGMuwoK40sYktSYzMP9AwGH+qIFfeBt9N51UHe267yU2o62f0PF0yZCOAdW3QiBHFikhIZ417IJBIOSxenb4eQ47lqLoXDoONT1D8Bl08xtICFwB/BDYpO4UIm9/ndOlLAT8XxpcTOIPQHWf1GxYu8ARipnpm6EQM4sVZwDFdtAVWA8qCeBORHsoiIIxFNo2jzHTmCKQSBmBGpOore/5OYMCEhgWKfgNi15A/gxDcf/m82bjRooQUTnygAAIABJREFUZmD7rqIRAn2Hffp7nru4iDLPB9DqO8C1ER2WjXTyD6vL5xm1UPpXon/00FCNPrrV8QiitbGzgVqjacFS/xtt/4mKp4/2j0n3/1kYIdCf11hyIazZNpw8vo1iKdDBGyFG4ZFTUNNuQk25IXHysCj4WQpKvIqrh+QxvczDyAIPeZZbMWDDOX+IffUhttcGaAxq7AwwJfTnZc7I3IQq+th2xxuIswe7dilpU23+jK2/j+fCFhMdnJFVSUknRgikBMYsb2TBkjvQfB54IEItJEFEo6agrl6EGjk1JYKg0KMYW2Qxb4SPu0f7uHF4HhOLvRSEc5T4Q3CsKcg71QFePtPG21VtnGq2aQkZSZC1b5F4A53ajRaXUOEH6kpr0YLmAOh/IBR4ywSGZe1KRh2YEQK5tV6Jj7Z86YdRfA2tJV9yx7o7uYjHY932CZC0gkm4jXoVTC318qFJBfzdzGLK8np+veoDmh/sbuJPR/0caggSNHIg8fVN15NCXyEsoRv/iD69p6sAcPJnq0Mo/oDH831eWV6XrqGYdtODgBEC6cE1+1oVqmlv3gMOrzuUXBQEEkgkhGKT56CuWgiDRyc8dkcATCzg72cVO+ogUQv1VEQNJOqg/9jZxJ+OuYLAlCxCQG4AzRew31kJlQfA3xBNDXQO+DPK+08Mo5LlyyW9qik5hIARAjm0WEkNVewD67ZOJsSHUErcRjuyz0v8gCQWkSxkU2+AER3cc/H0+RdTC50bwKzBbqbNWMvOC0F+sreZ3x5uwW/UQrHClt56cgMQT6A961wVUGtTlLzISnJkrkDbv0DVbTR2gPQuSbpaN0IgXchmY7v33puPP28S2iPeQvcAl0UMU7KQTZiNmnJ93IJgcomHv51ZzBemFeELG4FjhaDNhicONvOjPc3sqze3gVhxS1s9O4SuOgqH30Uf2RLdEwjaQK8Gfo2v+WXWrGlK23hMw2lFwAiBtMKbhY2LIGgpuAGtv4JSC6MKgvFXoa64FcpGupTDMXDPPDi+gC9dUciiMfkJTfrF0608uq+ZP59sTeh581AqEJDcBkGoOeXSQ0vS+JYotD+aNhSb0eoRQq0VxhCcCuz7rg0jBPoO+77tuXzJbaC/BCwBVRwxGIdj6ArU7EUwaCSIF1Ev5Rszi/nU1MK4VUHtzW6qDvDEoRZ+sT9KesLeOje/Tx6BcHIb6s+5zKCn9ka3AYAkRT7pZLALqFd5c5XYBEzJYQSMEMjhxUtq6HIjaPbdiLI+BY77aEdxMlDlg9BLXHcfalTv7qM/m1fGBycWMCw/Tl1QuNfDjSH++0gL39sq3GOmZByBgN+xAThGYKGDkIxh0dlKd2HrH5OnVnD7NbU8bCiiM75WKe7QCIEUA5pTzd378TL8zdeh+QToj0bcCNoFwbDxjrFYTbg6amSxR8HYIg8iBO4anX8xKCxeHHZdCPLU4RYe2WVUy/Fil3R9iQQ+tQcOvoWuOeXyAXURAGIEtjehWU7QXsGY/LPGEyhp5LOiASMEsmIZ+nAQIgiaG69BqS+CuquLjaA9D4EYjMfNhCFjI2IJiryKpRMK+ObMYmYPic8r6NJZbzjXxuMHW/jNoS60xH0ITj/vWvT/5487AsChhK6KlhfAIQdqNwI/QzCwjvXPH+7nyAyo6RkhMKCWu5vJthuLlf4iWpUDY4BwjG/4mZKhqAnXON5Dkrie/GKUx8PIfIvvXy+3AB8jChJTBUkPK477HTfRN84KKZkpaUVA3D/bWtDVx+HYe+jT+6ChOlqX4vMvwQGbUerHBFrfMEbgtK5MnzRuhECfwJ6lnS5cOgdtfxpbPYRiJBB5tG+noZ4xH0ZfQX7JIKYPKWT5HYOZVOzBm6AMkKCx/9rTxP/d1US132QhTN/bId4/IdfgW3UE+70XoL6qKx20OwARAJIX+D2U+t+0Bbez4dko0WLpG61pOTMIGCGQGZxzoxdJRjM0OAmvvhfUV4Cp0QSBE1g25krGzprH/fOu45+vLWFoggZhAUY2fhEAIggMmVwaXxXJBVB1FH1ks+v/L8ZgJ19xVL6OE2j1HCH1fbylp6l4Unx3DbFHGpenr5o2QqCvkM/Wfh3VUP5oFDeilXgNXQ8MiRiuRBgXlHDTnDn8+xc+wU3jBpPvSfAaAI4KSFRBohIyJQ0IiPpHjL+y+Z854GYDa77QQ0f6bbRagW0/j6duv4kETsOaZFGTRghk0WJkzVCEYuKNbUMIOR5DXwVmdB7bZUMHs+T2mxwhUFJUiBVDQFl385NI4V8famFbrclBktJ3QLx8GmvQwvtTfRxdedDJDdwlG5h06hDBUQd6DUqtQYfWUfFsFM7olI7QNJYFCBghkAWLkIVDUJQ/OAitlqH4OnBV5zHeOedqvnz/Ij54xy0JD1+8EIVA7uub6nnmRCsXhD/ClKQQkD9o0cyFGmsI1VYSko3/2Fa06P7lRhC9NKI4jlbvYId+SUjvMPr/pJYhpx42QiCnlitDg5WMZKVqJnh+CUwHCi/tuTDfx9cf+gDf+ND9DB+UeLL6NluzvTbI373bgLiImpI4AvKHLIl7SjyaMQVQv/tNqne+SeOZqG6f7R2JVGhGqR2gVtAW+CUbnpVoPaP7T3wpcu5JIwRybskyMODyB68F6x9Avz+Cdjrc9YO3zeNLixex6PprsKzEbQF1Ae0Eh/3+SAtHGw0DcTIrW+qFmSU294+wuX2Izevvbmbluo1s3t+tRieE4iyap7DtZ8OnfyMAklmEHH3WCIEcXbi0Dfu2+6bg9S1F8S1shqO4uMvLhj+0tIT/89mP8uBtNzJ6aKS9OJ4xCWP0iaYQf7Ghjq01bppJU+JDQJL4TCzUzC7RzBlkM6tEMyZfMyxPc6rqPP/fmtf5w+sbaQ1EYWZVtKHVLrT6HspaS8Vyw9cRH/z9prYRAv1mKVMwESfxjPchsD4H3NS5xeKCfJbOv5mvP3Qf10ydhNcTGU8Wzwiq/DavnGnj7zc3UOkPGdfQGMGTZG3DfJpJhZrpRZrpJZophZrJhZoRvg5BGgiFeGbjZp58+Q12HjsZrXW5ep1Ga8k/vZqKp3tyF4pxdKZaLiJghEAurlrqx6y49f4SfN4FaP1F4L7OXYgdYNq40fz7Fz7JTTOnM6Q0kng03iFtPXOBf1u3n+ervbTklYKvMCU5juMdRy7Ul/wMQ7yaIXkwpkAztVAzq8RmbplmVL5G+JuilT0nTrNiwyaefHkdwVC3RvefovQTrH16cy5gYcaYegSMEEg9prnXYvmnC9C1N4D1MIpbxcHk0kmI++eUMaP46J23840PPcCg4qKk5hgIhnjhnff45Pcfp2noZBgz3clzTOEgVxAIX5HljSmPQVIDydaHtcaLTb7Xcjx9RvpgbpnNnEGaWwfbjLzkxN/TFNqCQV7fsZfvPrmc6oZGbCcwrEvZi1I/pP7YE2zebHx0s/WdSOO4jBBII7g50XR5uRdr8ERs9VtgFiBH/Ij3oqy4iPfPm8N/fvkvuGzYEDxJGIMFk11HT/CbNRU88sdn0bLhS+Ka/GIYNAo1crLDTeR8F5TmBIQpHaRt4w35Ga/rWTC+jFtG5DGtSFPm1fgUTta27k7+ncchLrgHTlfym1fWs/LNd2lujZawRwXQ9hMozw+pWLE3pXMxjeUEAkYI5MQypWmQjg3ANw/4LIp70MiuG/FOFPjyuO+muXz+vru5a+7VSdkBZBb+tgBPvvgaP175PHsu1VWLMJAcBgXFkFeIKh4EJcOhbITzUfJdNBi8vjSB0UfNhqN5hcPH8eWvP4fVUMUQn+Lb9y9k4ZUTGZzviXnj7zyLhhY/Ww8f4x9+9Ucqa+sIRb8NiCroCSpW/bSPUDDd9iEC2S4EFPfe62PevIBJXpHit8Q1At8Jno+g9d1YlKA7PIHae7v96pl89t47eeDWGxhSWpL0ILYcOMxPVj7Pf7/yBqKu6LaIUJDbQdEgVNEg59tRFxWWujeEwjJHYCip49gT8pIeW1obENpmSdYe8KNbGlwSN/k01138aPl3Sx3K30Cex8tf3383i+fNYdKo4QkPzbY1VfUN/OsfnmH97v2cr4/qBHTBMQ6H7G8zynfa5AlIGO6cfDB7hcDNywoptkfTpmfhtapp05XoQJWJZEzyPVu2zMPp1lH4PDeh9SfBeh/ogs6tiufPxFEj+Ksl7+f+W29gyuhRSXWstcYfCPCzp1fz1JrX2XboaPztib2goARVMhRKh7s3A/mIQMgvQslNQuqIQJAbg3yL6kq+5efCeZSWEs7NKzQNstm3fzvZuUIQaEO3NrqbvQiChvPQVINurHVpHLopt8yYxifvvI1Fc2YlpYKT29dr23bz6POvsuv4SUQwdCma7Sj9CKWhlTz3nMnxmZb3JDsbzV4hsHDpRLT9YbT6a1AHULoCO/QGAc8uiryt5DX6WT0vACa9Xcyvluj/GTEcFbg/TA53dWcjsLQlOn+JBP7KA/fwybvvYMqYy2LuoruKYgw+cOo033z017y2ZQetgU42SJe7Rnan+P1O24WDCAbnllAKxUPdW4SvoOPmIMJAOI5EGHTHdaQ8kQqx7qgWtO1m33I+tpuQ3d/gnvLl3831Lke/nPzlu0lYmeMrhT4fn1k0ny+8r5whJYl7Y4kAbm5t47u/Xs4rW3fR2BKVqK8W1HoCwS+zYU6l+buKb61yuXY2C4E52Pqf0NyNcjYGP1rXgTqKYiMq9BwFgR2sXl2fywuQ0bEvuH862voCqI+gGYFCdChd3oExw4bygVvm8o+fWMboYUOStgPIHC80NvHwk39g1Rtvc6LqPLIxRRTFOWzlR+kJCWEiG7uc+ts3eOc7vNm3b/zScF4BSIKcPHGAumTq7ek05ZYhdaTYQag97Z7uOxXtbwTZ8APhTGjtwuDit91B0yx6eBEUcRalFLdfNZ2PL7iFe+bOjvPpyOqC9/L1m/jj62+x+WAUKgmFjU0l2F8mFFxvksckBXdOPZydQkB47UfY92DZj3eKWpUAF/mrkzv0aRRHsYX3JLSeUHAno4vqjT4zyvt35/2jCFoLUTyA5maUGtvdiVvUPvfdPJcvLb6HK8aNIc8b/8G88wgamlvYvP8wf/Wjxzh4qrLrLQAugPotyn4a1CC0ng3qckA+k4HkdFGXDsgxQPvCAuLSX4RvCPI7qSNFNu42OTVH2cAdtU+wJ1K2lGwEIweXsWjObP5uyb0MLilKiq31+Lleooi18AixEo/1CK+u2J6SCZhGsh6B7BQC5UvHgf4I8EgvCIqV64R4HYI+BtZO0Aed20LFyqhhklm/IqkaoNBBv32ghOaGuShrPjhpI6/pkhvgkv5EAIj+/8MLbuOmmVekZCTBUIgdh4/zs2de5PevvkGTP4oqQvMsikepWPUijsqqbBIWY7C9o0GPd24HNsNQajQwAs3IcOazlIyxjxqR60WT5NQBzqCdQ41Im0mXRmuLam7WpHF88X0LWHjtVRT6EjeAmyjiPlrpLO82S4XAktsASWjyF3Hitw3YimYbqK3oUDWWfYaG0XVsfmxgBMKI4fdUcBg+awI6NAOlhAROBEC3in057cup/303XudQQ6dKAMjaHT9Xzao33uJfnvofajoHLIkdwKIam38kn2dYs+pcl/WWJDf1ecPw6rEoawramoBSE0DLDaEYdAmoQlBFoIXSVFJiigI98az3cb50vVRvQNGClmTtyKFFNv5G0PVoVQWcxOIQyj7oRHNpzwKU+l+A6KScv8+hpcXcfOU0/tfHHmDEoLKkjMQmiji1i9sfWstGIaAof+jjaPtvUcxJEOQWUKdQ9kZsSZHHNkJeOXG1cM9Vrf3Q3VRRXu4hUFZIvncoQW7FYgnoe6KxgLZjKjpnn9fLuBHD+PZHlzhqILEHpKqIC6gwWf706RdZv2NPlGZ1E1h/BvvfqXh6a1z9yo1BlU3FtqaAGodiItpJflPi/BsGOeR3Gg9aNlPtRSbsbKzyrXsSEvKM5ZzMOwzW0YYnJ3dRUYYNHDoISn7m/tzVs0tE7hm0Po/Sh0EdImQfpqTtZFR71oIld6D5OaipoC8e+4eVlvCTr3yKq6eMp6SgizNXzNCZKOKYoRowFbNPCCxeXESD5zso9fdoEo0Mkj/KECjx0fOj1Ck0m1D6OVrZiK+2pl+lzBN32oLWCWA9gFbvQzk5AAajnTwA3a5xfl4e82ZM41sfWcKts6YjkcHJRgNf+pezZf9hfrLqBUcN1MUbCGTDPIrmYzQGdrE5AbdER3U0yYsv5MH2ewn68wgViBuBB+zBKHsUtqiOdDFYk9BaguG8KF3m3Cq6uy2IugktFKkNoM6inI2+a9G6CqVOY+uwdZi9WLoGRQPaPobKbyRAG76gTUiHCNgh7PwgbYeDbF4ciuqBM3/xZCzPx0F90xFk4VKU7+MDN17H5+65g+njRCuWWDFRxInh1p+fyj4hsHCpeAX9LfCJFAIv8fK1Yb3reVDHURxGhw6h7cME1SnKAudZvTpaXH0Kh5GyphSLFxfSlHcltp6N4ho01wFjUcjGJ6fhHp3iRw0d7FBBfKj8VkcQDCopTsroeOnMQiGbU9Xn+cHy53hmwzscreyq5UGzH6UfIxj4FeufFwbL1HJJz/1iHgWVBeTpfAh58RYWoW0vIXEhsiVooAStu3n/VQEeW/xJg+DxExLi6yjFo1oJhPz4LNd9qE014NNtKG+QYFVTQgcNEeje0Aw8+jdhw7jD4+S47ZaV8vAnlnDH7BmIUEi0mCjiRJHrn89lnxBYsPSraPszoCTBeUeRgCD5iMeGBNgE21wf7cSKOG2fdQ1y+gwW57GtMyh92vm5VufxeE6T31idNYJh0aJi2gpGo73jXe+e0HRQYkRs/4yLBQpfnpe5V0x1KCAWXX8t102bTHES6oXOfYpaW3T/v35pLU++uJa9x08hxuFOpRLNC6jQv0H90YQ2y1gmm6t1yh8cDHwP1EPA+Eun8dlFd/DB225g5gRx8EqsSLBYdX0Dj6x4norte6iqa4jWkIkiTgzenHsqm4SA4uZlBRQEf4rmwc5eLGr0FTD2SpBgntrT6MaaiwE6tKYkwFFOoyfCcQgn0fYh1wXVqkGpBmzq0NYFzlPH7uXpyoXoUjrb+XnktRXj8ZZBsASlBmGrEaAvB2sGWk/DYlY86rKi/HwkOfxVkyc4FBDvu3EOY4enTv/f/uafr2/gje27+effLGfviVM0+ztdrhw3RPUqmid4feWqnPuLycSAxRjeUnAD8C+AJHG+aBuYMX4Mn757PktumevYcxItkmjm7X0H+cmzL/PeoWPRBLXczUwUcaIA59Bz2SME2l0D8TwGLIjAUFmoGfNRs+9yI0FFd3D+OJw5AGf2oauPd4TqS4BP4jeEyKVzNyy5HewDvQOtt2N5ttMWqCUv3yZECI9f4/FqWttsSu0Q9XmxX09UiZf8Fos2r+Xosb34CLROxfKUodVktJ4JTEUhkb1yOoz7r17UCEUF+Y73j+v/v4hRQwanVPffDpq/rY03d+7jX55azpu79kWzAwg2O0H9lNLAU4aeoJedonzpT9D6Q53dYT+x8Fa+/P6FjEuBEP/eb1fy/DtbnZtBlGKiiHNoM090qNkjBETd0VqyFKW/BUSGRxYPdQSACIKL/C8Szi8cLaIWaq5Dn96LPrUHak65xFypKWEDM0GcdHyIm2kg7DHSgOaY4+6nlPifnEPbp8FqNxL2MgLtRaspjpEShqEZhXKieF3PFGfDF+8Q5UWT15uOP1pnIgBkw//kojtYfMsNzJo8gZLCgrQIAOn/pU3v8Yvn1vDCW1sccrhOUcGCZSOaf0YH/4d1zwl5UOwCMzXrmVutlC/5APBV4N5LB37tlIl8aP48PlZ+c9LzeXXrLp56bYOjFupSTBRx0vjmQgPZIwTuWTaU1uAPgPd1iRCdeA3qyvmoseIB2KnIqV8EQks9WjhbxF5QewaqjqKrj7oRnwmE7MeweO3BPq5RUNMa9gePLWO6Qv4rRqs8tJ2PUmIAjEjmEsMYolYRHf8V48c4ieCFBVRuAUL/IAIgXeXtPQd4YvWrrFj3FtV1UZk8GtD6l2j7txQHdmeNrSVdgKSi3fLFwyHv66D/KnwTdFotLSxwAse+97ElSUcR1zQ08cTL6/j1K29Q3xzl/GKiiFOxklndRnYIAfHkKKyaTJ5ajtbi3hixGarr7kNNvdHllu+tCHOj3Azqz0KdfM6h5VuEgwiJKDwwvTWZ9b9XCsvro6RsMLdMm8A1k8cza/J4rps2JWXUD91hIMRw+0+e5vHnX+HPGzc5tBBRTpTnsKnAsn+A9u0ySc3jeKPKH3wQlAiBOy99SgzDf/mBu5KOIpY212zZ4QiBDbsPRBuYyUUcx3LlYtXsEAJuchNJa/gE0EGeHib1Urd+DDVhtpt0JN5SdxZ9/gTUnHRZHdta0G0tzrfzEXVSUMIJclAzkV/kcu4XlOIpHcrQEaP5p7uvYck1Uxk77KKLebyIxVy/pbWNo2fP8buX1/Hfr77BkTPicNWpaF2PUhuwPP+FXbKOiiejUljG3OlAq3jbfVPw5H04nVHEQuj33Nvv8eNn1tDaVY3XjrjJRdxP373sEALzH5qG0p9H6a/Ibfci1kLkNXQsat4y1KipyS+BQ/nbgL5wxrUdXDiDrq+GhirXviBqpUs/yfeYuhYclkzJvdvxUcMnwMipMHIyavhEhxjtxzcOYtmkAkYWpIs7352SBH8dOHnGUf/8cPmz1DVF9dAS16B3QP2GipWPpw6MAdZSmqOIBc239h5yqKaPnauO7imEE/lschH3w1cvO4RA+YPloH7ueMJc6gGTV+B6BV1xC5SNTA38IggubvTy76BjN3AEg6iNRI1UcxotN4fuuORTM5L4WhGvqMGXoYaOhSFj3W/hzXdYL8PJ2ZXivnH5fOWKIu4dm8CtKY4RVWzdya9Wv8qzGzYhLKF29JvUerB+ga9oFWueEs4cUxJBIM1RxDKkE9U1PLPxXX7xwlokmKxrMbmIE1m6XHim74WAqII8vgdRSH7Ti6RZDngFJVi3fxLkFuArSh+ewvcuvPBiTwj4nexPjlAQLvmmC242qLZmtL8Z2prSZ1ewPG4uXSfXbgmUDIHScG5dyagl6h9JpZhX6H7LraBTcpTh+RZfm1HEX04vZrBkJk9DefbNTfzhtTdY+95OKmskvKJLkRvAJpR6FO15jYrlUQwFaRhYf20yA1HEkvXt0Omz/O1jv+Po2eruUn+aXMT98B1Lzy4RD1DlD17rsoWqv4l4zOtDDRmNuuMzUDKsg+M9nrYTrSunWkkH2FiLkzwk6O8QECIoguKa2uoIhosl0IoWARKD4VnJ6V1O8e1FBJxs6qLykVy63jwnsYmSLFny/6L3b8+KFcOcHhifz19dWczCyxKnFujcjUQCX2hq5s8b32Xlurd4e8/+6ALAtQFsA+sxsF4xAiCGBYulSpqjiGUI4h30X0+/xOp3t3EmunA3UcSxrFWO1ckCIfDAB0F9DdTtEdgVD0ZNvA4157703gISWTBRE4lRWbyN2otzU2iMTQiEs1tdfLY9eXoiY4nyzOQSDx+eVMA/Xl1CgUc8UZMrov8/VV3Dhh17+cHyZx1voC6RwNKFKwDecxLE+Ip/b1RAyeEe8XQGoogltmPb4eN8f+ULvHvgqIkiTuHyZXNTye4Pyc1NuO+rgkIW9+0IryBpddgE1HXvd2MD5BRsSlwI3DHKx8/mlTG11EteEjZiSVJ+tPIsf964mR8uf46ztRcIifqsaxG21nfQPGWMwHEtVXyVTRRxfHiZ2r0i0LdC4K4PTCDo+xZaf7VzRKxs/o4qSFQh3SUF73V6A7fCpBIPH59cyDeuKmZQXuLLvGbTVp548TVefOc9xwDcjQCQW8AaUI+TX/KCuQGk8b0zUcRpBHdgNp347pAKvCQQRvMVlFoU0ZyogibPRV2/xE0ebkrcCBR6FFcO8vLrWwdxeamHfE/sS92u/vnDq+t57b0d7Dh8jHMX6roZgySGUb9H65UE1GbejJIdLO7Rmwe6RcBEEZuXI8UIxL4zpLhjp7nypQ+DLQk0JKF4Rxk1FTX9VtTlN6Wj1wHT5mCfxT9dXczSCQWML44tYfzJqvO8u+8QFVt3sObdbRyrrKK5NWqaBaHLOILmOazQSgpKd7D6d1H5IgYM4JmaqIkizhTSA6KfPhICD1vctmkQ3vxHgQ+AZH7qKEIRoWbdCcMiqNQHxIKkcpL5luKG4Xn8n2tLuGWEr1vbgPj41zU2Oclf1u/cy+q3t/D6tl1IRHAnErj24QlDnySFeQFP8HGGFJ5i+fLYOJNSOcGB2paJIh6oK5+WefeNEBBPh9aCW7HVv4KeFzEz8ZW/ehHq6nvcQChTkkbgxzeURY0ils2/LRBwksBs3neYJ198zckF3L3qx2H9bEKzxdH/lwVWGDropJcnsQZMFHFiuJmnuiDQN0LgrmWDCIW+jdYfDWfGujgwNWwCzFqImio5NfpmeP3tPekuiri+qdnh/f/ZMy+yed8hahsbkWQjEhPQTWkE9TvgSXyNO1izRgIlcpB0qR+ssIki7geLmB1T6Jtd9pYlI8l3GEPnACURqiCxA4g9IBVcQdmBcZ+P4tIo4lKPdvL/yua/bvtu3t17kIOnKx11UDfUDzJ+Sccpp//lhNRGPNZhwwTax8tqooj7eAH6T/eZFwLly0rQbdehrN+hncToHe4/Hi/qhodQk69z8wmbkjIE7hseYHFZvUOFsePIMXYePs6e4ye7o32QfuWE3wZqB7Ae7NdpU2+y6JpqHn6426tCygZsGuodARNF3DtGpkavCGReCCxcOhFbfwT4DtDBdyyuoCXDULd+HCefsCnJISBEecEA3tYGQs31jGk7x2UNx2k4dZBDp84Q6Jr8/dL+WtCcwXJSQb4EnldZu3xfcgMyT6ccARNFnHKrFvWaAAAgAElEQVRIB2KDfSEE5mDrfwIkNqDwIujCFTTpOjeP8JCxA3Etkp9zO0Oq0GK3+VGN5yk+t4+W43sI1Fa6JHk9FhUA3YziEKjnUZ5fYFedpaLCzZ5mSnYiYKKIs3NdcmRUmRcCdyy5G4vfYjM8QhXkK0LNvR818WookpzqpsSFQHuuBEmpeeYA+txhaDiPZQfQoSBa+I56T5yzF8XvwVqBxzrJEBqN62dcq9A3lU0Ucd/g3k96zawQKF86DqU/hOb/RuQNEPbMkiFYd34ZBo0Cj7efwJuuaWiXybTxPLq+ys2DINTXklbT3wT+Bpf+WrKm9V6qw5w/m9ChzYS8uyhtPmVyAPcOXNbUMFHEWbMUuTiQDAuBB8tR6otoxDW0o8gtYNQU1O2fcnn0TXERkJO7qHZkQ5cNvjWcz6C5vuNnzXXQfMGhvXYor3s/7bcbfE+A6PztzSjrPUJqP01tp9j8XNQUYWZJshwBE0Wc5QuUvcPLnBAQxtDq0OfQ+u8ASSbfUcpGoKbdjJpZ7vDoZ12RzbcunBelPZOXkNqFcyBHS+4S8xwichBol6JaNvJgwM1PIKd52eQlBWZzPbqlzlHzOIKh9w3/0mE0AudBV4E6CmoXyn4DzWYqno6aGSbmOZiKfY9AmqKI5cTQGtJUtoTYcqKKl9/dysuvv0Yw2K2ZyOQi7vu3Ia4RZE4IOMnk874L6hsRI5SNdMRk1x4wckp2qoLOHkJvWuUOu2RoOMlLOKVj6XCUkxAmNm6ezqujRbjIhi5F9PaSzUx0+E21IJ/Ei0YRAPxocfVkL7ABbW+gzfcKG5f3ZiVOvGfzZN8gkMIoYltDwNY0BTWnm0O8cNLPurOtHDt2BLVzDY11Nd0FFZpcxH2z+gn3mjkhcMcDt6OsrwEfjBhtXiFq4jWoWz+WnQJAtDIndqJfe8wdttgvHGrrMHQOy6ncChJcA4nOvXii1x15jZ2fJ+WO3wBqH+hXnM2f0F68+VU00cbG5ZJE1kT6JrhkWftYCqOIz7fa7KgNsOaUu/lfaLNpDYHXX8egqr1U7dpISLLsdSkmF3HWvh/dDCzRrSv+eS5Y+lU0nwF9fcTDQ8agLp+Hmn13/G1m6Al9Ygf6ZeG6y9oi5G3C4LkTzQEUe0AfRFlVhNQ5bH81LWMb2fyY3AxM6a8ISBRxQWAm2loOegLgXE89lsXwslIe/sQS7pg9g6L86JxcQQ3HGoNsONvKe+cDHGoIctYfotpvEwofGfIIUeKvoW3Ln/HX1xCKHm9ichHn0DuWCSGguPdeH82FP0bppZ0ziDm3gBnlMCbSTJBNGOpTe9CvP+nmHY5PD5/6aSiasanEohpNDehKUGdBVQHH0PoUSp3gnOccu5fH5B6U+kGaFvsMgTuXDCOofoyl70Iz8tJxfHbRHXzwthuYOSEyDqfKb3O4Iehs+jtrA84NQIRBfaDrZdFS4Au1UXL0TeqP76WtKSp7uMlF3GcvQPwdp18IlJd7oWwSeESfsiBiiEITMbMcNeuurKaJ0GcPojf+yXXDFL19+or81TU6unxXjy9qG/mI4Tas39dVWNYhNKfQodNojmKpE8a4m75FyamW5y4uosR7H0r9vcPNdQkty4zxY/j03fNZcstcPB6vc8I/3RJyNv7N1W0XN3+5EfRULB1imP8cTbtex191MrptQLMdpR+hNLTSMM1m9xuUfiGwaFExbcViBxCD8OwIOIqHuLTRM+7IbpTOHUa/sxJ9/nj0RPKKerSzScdfFCE0tvNBB1HWIZCE7eLJo85iC32D3u4IglbOmMxd8UM8wJ5Q3Hp/CXmeR1EsRhNBwvWxBbfymfctoKBkMG+cbeWZ4y3svhCgIcqpvzvcZNMo8lp4d79C66k9+JvDjg2RD9SCWk8g+GU2zKkEwzeVre9h+oXAPcuG0hr8EZpFqMjrqRp3Fcy4AzV+Vrbi446rNyEA/47S7yY2CVWNts4SCNRjeTUhHcIXtGktsCkmRJAQhY0Bzo23WTwmZMjbEkN5gD2lmL/kMyj1OZS+5dK5jx87jpHTrqVm1NXUttk0BzUBrePWcsrGMbTuCG1HttBw6lBXeBW2o7bE/jKh4HrWP5+Uq9sAW7+MTje9QsAluJoG/AnFVDQRFil17fuRLGIMilBdZhSAmDrrTQgo9XEs/VJMbXWu5A+14b/Mb4y2CaFnHuoOgYUPTsW2/gb4POiLwTe+giK8Y66gbfpCglZykfml2o86upnWQ5tpbRWtZaeiER6qlXisR3h1hdxmTclCBNIrBCRvgA9x+/kRMOzi/J0gqwLUrR9FjZ8NeflZCM0lQ+peCIiB4DRKf4a1T7+a3ZMwoxtQCMxc5mNk4GNo9dcoJG+HW8TFecgYuOI2l6jRSiy+RZrKsxSF1QdRx7ZQd/pINHjdvw+tv41itbFbZecbmF4hcOeymYRCXwP98YjkMcINNGwi6sYlboBYtpfuhUArSm3G1t/k9VUbs30aZnwDDIEFS67B5lMoJD6n49hfUApC1375LeCTS0Li20BJoB7f2b3U71pvoohz9PVKfPV7nfDDFgu3lWPzM2BqxEvoK3RyCKsp17sRuNlejBDI9hUy44uGgKhj/QXvQyNBLqJzdY/9chsoKoPrHoTSoZCEWshnKfIvnDBRxDn8BqZPCNx7bxktBUuAxyMEgIBVUIq18PMg+YSzXRUk4zVCIIdf8QE9dMWCh2ai7b8CPhFxG5e/u0lzYdyspKjbZQMpaKs3UcQ5/JqlTwiUL5mF4lNovhWBjxCwDRmDteDzUDzYPZVkedGndqMrftVB7tYxXqMOyvK1G/DDu2vZIALBG1H8Ehh38TYgdCfFQ2HGQvcw5tCfJFZMFHFiuGXLU2kUAg8+CEpOIHdGTFZiAySD2HXvB19RtuDQ4zh6oI1oBfUmSn2HtSvezonJmEEOLAQeftji5S2X4fP8p/O3eGkUsRiFp90Mo2dA8ZCEcTFRxAlDlxUPpkcIuK6hfw18ExgVMdNhE1DX3YsaOxM8eVkBQm+D6FYICIWD5nnQ/0rF01t7a8f83iDQJwj0EEXM8AkwcQ6MmhYmRkxshDFFEcMuUP+Fr/j3rHkqaoRZYr2bp5JBID1C4K4PTCDg/TZKfTVicEqhxs5A3fZJKCzNCVWQMHnq49vRr4ZZRCPRbgDrF3jsX/Lqqv3JLIR51iCQRgS6jyIWT73J18PkG0Ao0RMsMUYRC335btAfZETeCZO6NEGwU/xYeoRA+YOfQKkvoJkfMd6CUlcVdPOHckMAyOCbatGHN6M3rewKvRZ6B+uHeNVveGXF4RSvjWnOIJBKBLqNImbEJJhwLVx2RVL99RpF7NKXnwf7Hwno59jw7OmkOjQPpwSBNAmBJY8AHwkbojoGOnIK6opbnE/OlPpz6IPvoLe+EEUIUIOSJDn+F6l4IZx6LGdmZgY60BDoJoqY/GIYPR2uLE86p0evUcQgSQjeAvUPVKx8a6AtQTbON7VCQIxQa7YNx8fPgXvFe+zSSatpN7mMoRKxmCNFVx+DAxvRe9Z1HbHiHKHQMqz8LVQsl/SNphgEsheBbIgidjmFhJP9H1Btq8zhqe9fl9QKgfLyAvSQ27H4FzQ3Rkwvv8hJHKOuujPp00YmYdMnd8GedYhxuFMJgT6Oxd0Myztq9JuZXBXTV8IIZE8U8f+g9M8N3UrCK5myB1MrBMQnORj8TlgVNDHiFnDZ5TBzgWMTyKWiD2yEHa+gJZdARFGS6X0rPpayZtW5XJqTGesARiB7ooirUeoRClp+xOrV0fJUDuBFyuzUUysEhDAuj+VhwqqSCCEwYz5MuwUlLmk5VPSOl9HbVkNbF5bEsyi1Bp/nb3hpeU0OTckMdWAjkB1RxG7+jP9BqZ9QsWr9wF6Svp196oTA4sVFNFqz0dYfIyITw/NTt3zUvQUURMiGvp19b7231OMIgV1royV9P4BWjxMMPsqGZxt6a8r83iCQNQhkTxSxZMj7Ha+v+l7WYDMAB5I6IbBw6URsLR5Bog4adBFLCUcvGYZ180dcD4R4w9MlnaPk9RV6iXifTXZBT+9D76lAH9sWpSX1NprvUNTyprnOJgu0eT6jCGRPFLFcr9eigt+ifvT+rMypIeqzxsKh5OHDtjv2S1uHGOU73R9sgakTAgsemofW/wZOJqOOBAFenxsbMFu8giITXEd98bXt5vG1bbTzHXKJbr35kBeRkybtfzfOLeDg21DbxZ05AOpFCHyW8rk1JttX2pfCdJBqBLImilgfRPMr/K0/5e3VUbPWp3rqXdqTjb6toIRAsAzLWwyqBKUGYQd9KE8R2JeBKkTrS/ZLFQR10Mk3a6lm0I1Y3ha0rsPyXKB2SHNWCrVox9mUACzJ5NXQ96P1b8NMhR1g5Rej5t6PmnA1FHVcEKL2Kxt/oBUCfgi0ogNtjhpGefOcZ1VhBlVJdgi9/nfuLSAggY4RpQqtlvP6yr9MCX6mEYNA5hFwo4i9nv8XxQMRt3eJIp50PUzpp1HEchOqqPDhHZFPczAfrz0Kj7oCm5kopqCsKWgt+dBjJVQ6geYAykkwtQOtthPkMCFvNdDCPVe1ZvNBMTU3gfL7L0d5Pobm4YgMFe2qoIVfhEGjenYNFQHQWIsWA6zcACS4UNRAUpSFKh7kfDJSpP/aU+i3/wd9VvK+h8dxsXO1waHIrlj5ZEbGYzoxCKQHAcX8+xdjeb4CvC+ii2HjYfw1IBxfSZSsjCJ2HViuQTmEejejEG+VUpfyXnlBe1HkoYmVWlU2rCAaUVu0AQGUOoNmE0o/Rysb8dXWUFERTALKtD2aIiHw0F2gv+RwglxahCZi7JWoGz/oGoQlrWR3RTh6murQ/ibnhtW5qOLBqBIRAjEMWTZtOckHRWujUF5vfIkz2lrQ219CH34XGqM4/iieAOv7rF2xK20rYxo2CGQCgfLFwyHv66CF8XfwxS7zCmDUVJdqWv7d099uL+Ps8yjiZcs81DOINvsGbH0j6FlYTEI75JaS9lZIkxLPsxl9/uL2WgucAnUCpd9AqQrsmt1UVERJyJyJxY7eRww7agyDK1/6OdCSN2B6RO3Bl6Fm3IG6/Kbek8dojW5tQjfVQ1CEaWRRRaXuTaC7LEhh+4Gz8YsQsYMQCrm3DwlUc9LoxVCk77pK9Ib/Rl+ojDaWky4TYuPPWbPGMCHGAKmpkuUIlHdD+142EuRvd+TUpBh/e81FnK4o4kWLimkrngzMQjMbpWaj9XQUQlmQKd2yqBFkQ9sL6j2U3A54i0rPTnYv77rR9cGrkrwQuO2+IeTlfwvN34Lu2Gnl5DDqctS8h1CxJLQWISB2gMZaxx7QRQgUlKCKy0CS0nQucvKX03ubHy2buAgCR6UkF7w8VDz2BDn5H9mMve1FN4lM1/IMynqUtSte6oP1Ml0aBFKPwG33TcGT92GU+l9hqhd3XxBWUUk4M3Mh5Pdyk+9lVDHmIk4+ilhO/ccbiyksmADqSpS+EVvfCupalHPiT37PS3QFRFVkcxR4EcvzLFrtomHI+b42ICcPyPz752NZXwP1UAQ2efmoidei5v9FbJDJRh5sQzfUuMbhTkX1JATEntBw/hJ7wiUPizpIVEmx2BNEcFQeQL/7DLrmZIcgcZvTKAJo/f9g6z+x7pkTsU3M1DII5AACC5bcgRbOLzUVdEeiD0n8NGcxDBod/QAW49RizEWcTBSxovzT+VjVwyBvOpqPO3YO7Zz6EytykHXUYN1sk+0HzXhbF2EgxmP4KRZrqfSc6ctbQfJCYMHSr6L5DOjrI7AYMgZ1+TyHLyimkowQEHtCSwO6uRFCga4CpESEQIe6s9vxnD+OPvA2eu+6zgJA3oPwwtnfYkTeG/3BPzimdTGVBgYC8xdPxvJ8HJQkgurwwJDET2OudPMNlA5PGAvZaHrNRZxMFLEbrHo7Wn0U1PtBFYU1E4nr+kUAii0zWvIrEQANVV33idgQCh8oOYdmJR71a15buSW2R1NfKxkhoFi8uJBG76PY+kGUKosY3vhZrj1g3FWxjTopIaDRbc3oxrro9oTCsD1B7APdFYkOPvg2et8GqI9CBaSoIcS3sLwvULHc0EbHtqqmVq4gcPOyQryhGXj0b4DLL8b6yElYqKaF+HHElORsA4Qo8dfQtuXP+OtrCInNrmuJL4q4/NMFWI3zsUPion4DSk0BLosLdolBKixzc54XDYaCUlf9JXZEsUFGzYOuw67sfvA3uA4kIhSaL7h7UBePwqgjEgDErbQCrR6j0L+pLwJPExcCQkt7WWgWtv4RcFvEFC0PasZ81Ky7XWBjKUkKAbEj2InYE2RsoSD64FtuYFjV0WjS/TywjqD1TVqGnehrHV4scJo6BoG4ESh/UP5YvxdW7Y6PeH7yXBg3G8RYnGCJMRdxbFHEMtYQV+CxJDj1DtA3hFPZ9nDSCw9cNnaxd0jcUvFQ97t94y8ohrxC9/eSg7mnIntWawM017pCQASA2BFbGsDfCG1N0TjHorVYCfoVtH6MopJtrP5dRoPmEhcC5ctKIPBpcFJIzoiYWclQ1NWLUFdGJhbrFdBEbQKJChB5LtSGPnfUTRpz7nA0ASAGik2OS2ir9RIbl0e1Fif4d2EeMwhkDwJubnDZTP8FkM21wzYgm/+kOTD2qt43xx5m1J6LuH7H67RWn4zGySXmt+6jiCUw1Ro8kZCa4/r5q3tRWqgIet6x5UYjJ/78Iigc7Kq2ykbAoMvcW0A8+c4dT8SAe+J3Nvom15lFh9ybgwiB5rrw5wK0NLreij3eDnQTqN+j+C0FRe9lUhAkIQQWD0fn/QhL34Um4nigJs9BTb8dxkR6jPYqBMLeQXEbhhMRAvKMRCZfqMTetArEECz/H1nEveuwszgVK8VzwhSDQP9HoHzpT9D6Q6jIv2smXgtT50Fh4kGbsuEUeS1at79M8NQeaGuOhmfXXMQS5fvmoULa6kajrE+hraWge9c1O5xjHtdFXTb8YRNh+MTE7BvtlDZBUQHVu5+eNnfbhtYmOHMAmsOu79JGz+Vx4Nec876TKWNxYkJApLFnyBRCvIRmAioysk7dsAQ15XoojjXqWoS/xAm0oJvCOrVOQPXoHZSIEPA3IAlj9HsvuBI72mJqmrH4KUH1Q95Y2TmhQG+LaX5vEMhNBMqXfACQG75kB+wog0fD+NluPuIkimw6+twhOPaee/vuWrrmIpYoX5+9AKxvoJmKciJ8O24q3Y2nsBSGToDRV7qsBeJiLrbBqHr+XiYlm36LqHyaL9kvOrMJdD5G2u4toa4Kas84Oct7LuEbgaUezZSxODEh4CxI6G7wiD1AIu4iirppGUp0iHLNirWIh09zA1quTtE8fIrKwsFiUW598QoBcQM9vh0tJ5G6SoesrvPSoWlBqV+hQr9luO9d4w0U60KaejmPQHdRxKJOkSjimXcmHUXs6M6PbIajmyEYNaeMm4tYiY1CS8j/A2h9O4or0L34+8sGLwdQOfUPHeue+kXnL+OPN/JZTu5y8hd9f6DZVQG109rEtNDKVRHJHtXc4NDRUH00KivCJc0dBbUCAv+eCYLKxITA/CUzsBDyNAkC6BJ553gESZBJ6TBUyTAYNNJdhJ68cxzuoBrnNnAx0OsiKuLrP6h72ohYhECeD91UA9XH4exB9Lkj0Cj23i7bv42iFsVKNL8B71aTPzimt91U6k8IpDmK2IGq8gAc2wKSx7vLSTKci1jxAqiCsAv6uB4hls1WjLxDx7mqH/mIt4+oguItzp7iD+v8m6FV9PphTrPe2hL1k8cXvnXIzSN8+xBvKDEgyy2ocl/YjhD1JiEMpZLP9mf4in/PmqfSykyQmBAoX3Ibmh9hOeHY0fmdRepKkJZI4rAOTsnNQAwzYnmXjxhj2q9ldgj7wrno7lXibSRCoKibm0VYv68bL0QGmjlSvBUlqh6x1lcdcU//LXXdSWIJMhD3zw3Yof9gkN7Hc89FVVr29h6Y3xsEchqBDEQRO2rYM3tg/5uueiXRInuIuLHKgVMOn5dd4XolJqLyaR+DnPhbal31T/SbSuRoHduD1z3oOrT3he5H/n0p1Y1oOUQldOhtqDnh2gyiG4wlUdUWsL5JadvudO5DiQmBO5bcjeKp8LWsAAtvr4x7oosbNAo1YpKTV0ANHdMhpcOLZdedj+otoITASriDxH0rWmlXJclL5VjphUDORgkFdMM5lwlUrmAiCLorTjAYZ1CsgdD30fWHspX1L9G/FfOcQSAuBNIcReyM5fwJ2LnG3Rh7N5p22njDqhY5WIqaavSM2HKWxAKC6P+bzrs3AGE07nbfkKhiyz3tt7uZentxL5V5iu1z3zp3X4rClRburgHFz9HWr6iYvR8e7tWqHMvUOtdJTAiIe6gVEv7tJWi9CLgSRS8GAFmwsLSU61LYYu9E8g4e49wWdOEQN3FMJwnu5BGQgK/urnXi51993KGOoKHaDdqor3K/RfK2E8r15KKl2YLFr1HeFdhVZ40ASOR1Ms/0KwTSHEXsYCUHt9O74dA7sZ24LwVYInqF8lq8luQWICfv3nz7Y10g2aiba6Cx2nEj77b4il1vKQkus8KajV7tDi5FjjPvk7uiJa1q7y6E5iyKb1Dof4HV6Um6k5gQEBIFh6fjwljwjsK2Z6LtG0Bd36OKqIsIshyCN2fxRJo7hhv5mc81PLVv+sJDJD+7dIFlc5eTfatoa8SzKGy0EXDlNiBXOPn0HLknIJ9H6d+j9atotvaXlHGxvuumnkGgWwQyEEXsHNDENrf1eTfoKhY+HtkHRO8/apr7LXYAOYn3uvnGudZiExB1kAiCS28pKuxyWlAGeeF9y4ks7mU7dfamFgi2uN8SaVxbCTWn3ENr9CJ6st+5+UtWrY9zBjFVT1QIRDYu3gSWZwohazqWno1Wk0FL6PnEOLLzdLQpgDquXGEPMLlBdCZykpdFPAxi0dd1vf8ID9BxYBvoTdihNVj5B4wBOKZ3xlQaSAikOYrYgVIObQc2wJl97sbYXZEDopy6h0+A4aJWHuOqYNJVZOOX2KHm864dUdRCImzk9O/QShSFT/8950lx9ignW6LsV373ZiFMx9Ke4z56DioPdk83odRhtP1jfM2Pp4O+PjVCoH0RnLRtm4ei82eg7LkofTWaSYAwT8l3Gles1zdBJKq8YWdBHwNrE7Zey6DgWzz3nASn9OLw22v7poJBoP8hkIEoYuf0f+EM7H/DPRV3tg3IAVA0A6LyEZ9/IbQTugc5HKa7OILAtS06xSGVK3VvAD0VmZOz2bd2RBU7nEKd1PoyN3GLP3vYCVzt4Sb0W2zrB6xb8V6qp5xaIdB5dHKdzG8dC55b0eqLKCfCTxz95WPFmcItvrk7jIQEw+nexOe4BqX2YPMKSr1MYfORviBrim8SprZBIEsQSGMU8cUZ7noFTu+NjCJ2bIcFrsFXaCtiyU2Sasgc78NmVx3teDT2wFAhdR3B0eyqkvwSiNqLPVcEhlBNHJV85v5uVNhqF+inGOH9z1THLKVXCIjtYOayPEa3DiHkEU6Sq9BKIoxHgZbUbiIU4ggrjnl15dQv9zcJR3wH2Ihtb8eyz0CBn4bDrWzeLHXM6T9mSE3FAY1AmqOIHWyjRRGXjYJxs1y3T7EbpsrwG+9iyubu7JY9qX7CwkLikYRPyGEhiNGhR9RD5466RuLoyaxEf7SGQOiLjMk/m0pBkG4h4EItNBP5I8oIhEoJalnJAiydj1KD0PYQlD0UWw1DKSGCKkarMpQeGsFrHnXRVBNC8YyWDV+2dIk6ET/TWixOoK0mQrqGIOcZ5K8zJ/9433xT3yAQRiCTUcRCJyGUo2NmwLBJLnNpbznK+3KhnMCyVvBfcP3+5d+xBpY5ciXsNSk3hiNbumMxkJo7UfyQvJI/pjKALDNCoKcFKi8vIDSilHy7lNbQcJQjIIpAlYDuJjCgvUHlR9GItt2IupA+h8dTT7C1ifXP90bS0ZevjenbIJB7CGQiirjqiEvnLp6B4vsv9A9ijM3WIqd94RKSuIK2xg6Db2/jbfcwiogsznOFgEQTSxxB1yIH3Ao86ku8uioK3UFvnUb/fd8LgcTGbZ4yCBgEMo1AJqKIHVfv1rCLeEHvbpeZxqBzf+LtI0FlElPQWyKZdkZTsSt4hNY6nLtAPCHb7QwSPHZ0i0NtE6WEUBzDspbga96XKs2GEQJ9/RKZ/g0CuYRAJqKIcwkPEVhN1W6MQ7f6/3CgbPvG3x5fEC2uQOwBh992yfWix0zUovV38dnP8PKzp1MBlRECqUDRtGEQGCgIZCKKOKewlOxiTe5NQLyBuhRJZuODoiGQLySaYUaE7gLL5DYh6iC5DUiOk67tiR10JSHPI6xbLiRzSRcjBJKG0DRgEBhACGQiijjX4HQCVxvdWAJRDzmeRMrd8GXjb6ex7jZfcacJC739iR1uvoWuRRhGj6L5Iq+vXJsKqIwQSAWKpg2DwEBCIBNRxLmGp0NjU+dSTEhxqHDCUcXeOG0bohI6ewB2rw2Ty0V4ssv/CNnlV3h91ROpgMkIgVSgaNowCAwkBDIRRZxzeEq+cuFBqnJdPh0BUJy4YVtUQbtfdQkxo9kGFI+wdtXfpwImIwRSgaJpwyAwEBHIRBRxruEqvv6iCuqNTK63eQmpntgFTu3qjmr6eSpWSRrQpIsRAklDaBowCAxQBDIRRTxAoXUYks8dhL3rXCqJrmUrFauuSwU8RgikAkXThkFgICKQiSjigYirzFlUQHIbeGe5633UtTRQsSqOJO7dA2mEwEB9ycy8DQKpQCATUcSpGGcutiGBc++ucO0CYnjuXCpWpWT/TkkjuYivGbNBwCCQAgQyEUWcgmHmZBOiBhIPoarD0W8DRgjk5LKaQRsE+h8CJoo4PWsq+QeObnZjBpqjBKIZIZAe3E2rBgGDQJwImCjiOAGLsbqogCReQPIv14eT2lz6qBECMZ5TAcwAAAk6SURBVAJpqhkEDALpRcBEEacHXzEOS6a1fa+7mdeMTSA9OJtWDQIGgRQgYKKIUwBipyYk+ExYRSX/ct1ZIwRSj7Bp0SBgEEgZAiaKODVQOjxELdDa6KacPH/MpZVuqTdCIDUIm1YMAgaBtCJgoojjh1coqJ3E9EF38xcVkKTarDnRc5IaYxOIH2vzhEHAIJBmBEwUcXwAtyeZrz0JlfvdADG5CYhA6C1FpREC8WFtahsEDAIZQMBEEfcOspz8hRai9pRr8JWNX/7f3+DyBMWWnP4sFasu672z3muYYLHeMTI1DAIGgXgQMFHEXdESYrm2JmiqdSOAm2rC37Xuz+X3PZcgmhos9mLrnSh1hIpV/9nbQ7H83giBWFAydQwCBoHYETBRxC5Wos4JtLqbvJz05cQvJ3+5Acj/93biV9ho6kBLkMAJsPaC/Tbe4DryQmdNjuHYX0lT0yBgEMg0AgM2ilhfYuRtcl07xc1TdP7i7RM9b/Clq+MmjQGhDq0HtRXs11Chl1n73K50LKO5CaQDVdOmQWCgIzAgo4i1680jXj2Od0/4xG+Hjby9nfzlndE0Y6mtaHs1itVY9kn8NOO/zM/mx6KwyCX/ohkhkDyGpgWDgEGgMwIDKYpY2D4lraSj6jntGnjF1VO8fHo/+QtytcB2YBNKvYetj6CDlQQKKtm4XG4EEfklU/2yGSGQakRNewYBg4CLQH+NIpYTvTB8ipG3scY18sq/5Vv+v7cTv+j6bRpR6hDofaD3othJSO/H8h2hYnljJl8hIwQyibbpyyAwkBDob1HEsvG3Nbu6fdnw6+TkXwktddH5/ruudSOoKtCVaA6AehfFJrD3UvF0FJrQzLwsRghkBmfTi0Fg4CKQs1HEYuQNR/OKXl/UPeePQ/VxqI/C5dN1hUWNEwJagFZgL/A6OvQqRYE3U+Xdk+yLZYRAsgia5w0CBoGeEcjVKOJgq6veEe+eqqMup7/8TPT8sen6ZfM/jlbPoPQbENqLN7+KvEY/q1eLB1Badf2xvpZGCMSKlKlnEDAIJIZALkURy+YuJ/6GKte906FxaAIx/gq/v45p397mGHm13oJiD7bnFLa/mpaxjeny8ElsYdynjBBIBj3zrEHAIBAbAtkcRSybe3Od6+EjJ3+J6JVTv+j6xcOn9+IHdQb0LlD7gJ2O6senD7NmVZRsML03mMkaRghkEm3Tl0FgoCKQbVHEQtDWfsKXzb6u0vXrF12//K7n4gZ0ac6j9Fm0OuFs/Ja1Dp+1iTLqWL5cbAE5UYwQyIllMoM0CPQDBHqKIr5uMQy+DLz56ZvopZTNws9ffQSqj7lqH/H86b2EQPlBN6I5i6U2gP0qIf0O654RQZCTxQiBnFw2M2iDQA4i0G0UsRdGToXLb4aykemZmAgAUfGcP+Fu/rLxt/ldA6+WTwy6fq2OY9mvg34Rrd8hP7+GeloYR1sunfw7A2yEQHpeOdOqQcAg0BmBnqKI8wph+nwYdTnkF6UGO9ngRdcvqh4hbRPffn+TqwaSk39vG79yVD6i09+G0uuw9R5sfYyQpxJfbQ0VFb3qjVIzkfS2YoRAevE1rRsEDAKXItBTFPGYmTDhGhg2PnHMZONvbeqga3Yies9Dw3kItPS+8WtsLKrR7AH2oNmPZe2jrXUnZalj7kx8gql/0giB1GNqWjQIGAS6Q6CnKOLCQTBpjisIvL7YMWyncZDNv7ne9fIRErf6qli5+sWIKxG74uFzCm0dwmIDBDej649RURGTwSD2AWdXTSMEsms9zGgMAgMDge6iiOU2MPl610jcUxFVjpOXN+CqdsS3v+qIu/lHS8reVREuXP3CyinunTVgb0GpF2gLvciY/LO5rOOP9wUyQiBexEx9g4BBIHkEuosiLh4KY6+CaTf33Ifw98jG73j4HIVAG8RD2SzMnZr3QL+CxRosdRRPiZ9Bfv9AEgACshECyb/OpgWDgEEgXgS6iyL25MHIKTBrEeQVgApvUXLyF8oG2fhrTroRvSIIHF//pt51/ULRoIXDR291XDu1vRnFUbQ6S2veWTYujykqLN5p5kJ9IwRyYZXMGA0C/RGBWKKIJUmLuHY6xt1LInpl45eTf+9FjLyHUXo/WPtQ9n602o2v6Qhr1jT1/nj/r2GEQP9fYzNDg0B2ItBTFPGQsTB+tuvSKS6e8qmPiYFBjLzNwDm0PotSu1FqE4p3qfTsZPdyIW4z5RIEjBAwr4NBwCDQdwh0F0UsaiBfsWv0jeXE7/r0C12zePkcBvWKk5e3oG0Pq1fX990Es79nIwSyf43MCA0C/ReB7qKIZcYiCHoL6GpHRiPePWtRrKVVbyLk9zOhxM/yq4LwsN1/AUx+ZkYIJI+hacEgYBBIFIHuooh7bU81oTiEzXqwd2JJUJc6QWtbFeufl5y9psSIgBECMQJlqhkEDAJpQqCnKOLILgOg9oMYeRHK5r1g7YK2ozSMrstGrv40IZbSZo0QSCmcpjGDgEEgbgR6iiKWtIwOZbM67UTzKvUmNpvI17tygas/biz64AEjBPoAdNOlQcAgEAUBiSJGLwOGgWpF61YUp1HqDeB52oLr2PBsY7akZewva2iEQH9ZSTMPg0CuI+BEEevPgTUL9AYnmtdWm7HbKvGOaKHiSfH+iYHzOdeByOz4jRDILN6mN4OAQcAgkFUIGCGQVcthBmMQMAgYBDKLgBECmcXb9GYQMAgYBLIKASMEsmo5zGAMAgYBg0BmETBCILN4m94MAgYBg0BWIWCEQFYthxmMQcAgYBDILAJGCGQWb9ObQcAgYBDIKgSMEMiq5TCDMQgYBAwCmUXACIHM4m16MwgYBAwCWYWAEQJZtRxmMAYBg4BBILMIGCGQWbxNbwYBg4BBIKsQMEIgq5bDDMYgYBAwCGQWASMEMou36c0gYBAwCGQVAkYIZNVymMEYBAwCBoHMImCEQGbxNr0ZBAwCBoGsQsAIgaxaDjMYg4BBwCCQWQSMEMgs3qY3g4BBwCCQVQgYIZBVy2EGYxAwCBgEMouAEQKZxdv0ZhAwCBgEsgoBIwSyajnMYAwCBgGDQGYRMEIgs3ib3gwCBgGDQFYhYIRAVi2HGYxBwCBgEMgsAkYIZBZv05tBwCBgEMgqBIwQyKrlMIMxCBgEDAKZReD/BzWuHX4spPtBAAAAAElFTkSuQmCC">
            <a:extLst>
              <a:ext uri="{FF2B5EF4-FFF2-40B4-BE49-F238E27FC236}">
                <a16:creationId xmlns:a16="http://schemas.microsoft.com/office/drawing/2014/main" id="{35C40197-AF3C-4ACC-B234-99E5C868A7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206459" cy="220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4" descr="data:image/png;base64,iVBORw0KGgoAAAANSUhEUgAAAYEAAAHsCAYAAAA0MxGgAAAgAElEQVR4XuydB5hV1bn3f2ufOr0ww8BQBQQEFAEVCyhYsGABDcaSmGiMxiR+ppt700hMzL2aGDXRJN7EGitSBBRFxZEOCtJ77zMMTG+nre959wAyzJnhnJkzfb3Pcx6Gmb1X+a991n+vtyqMGAQMAgYBg0CHRUB12JmbiRsEDAIGAYMAhgTMQ2AQMAgYBDowAoYEOvDim6kbBAwCBgFDAuYZMAgYBAwCHRgBQwIdePHN1A0CBgGDgCEB8wwYBAwCBoEOjIAhgQ68+GbqBgGDgEHAkIB5BgwCBgGDQAdGwJBAB158M3WDgEHAIGBIwDwDBgGDgEGgAyNgSKADL76ZukHAIGAQMCRgngGDgEHAINCBETAk0IEX30zdIGAQMAgYEjDPgEHAIGAQ6MAIGBLowItvpm4QMAgYBAwJmGfAIGAQMAh0YAQMCXTgxTdTNwgYBAwChgTMM2AQMAgYBDowAoYEOvDim6kbBAwCBgFDAuYZMAgYBAwCHRgBQwIdePHN1A0CBgGDgCEB8wwYBAwCBoEOjIAhgQ68+GbqBgGDgEHAkIB5BgwCBgGDQAdGwJBAB158M3WDgEHAIGBIwDwDBgGDgEGgAyNgSKADL76ZukHAIGAQMCRgngGDgEHAINCBETAk0IEX30zdIGAQMAgYEjDPgEHAIGAQ6MAIGBLowItvpt4MCAya5KYzbhwBD8qZgN83FKWGoqz+aLoCqSh9Dhr3aUYTRJGLVrmg96D0HrAOofUOlLUWy59PVdBHvN/HvhQ/G6b4Ad0MMzRdtHEEDAm08QU0w2/lCFx+83BC+iJQF6H1+VikovGAcgIOlLbQuIBIvotCBEE0QTjxCQB+ULtRrETrZYSCawiyjUUzS1o5OmZ4rQCBSB68VjBMM4SYITB5skXOinQcznRCugchR2eskIsQfbGUbEa1JaQLgHwsqwz0fnRoP+7yw8ydWxazcbWXhuTNv4u/ByFrNJrzUXoAkI2iE5p0QDb/2IuinBCFKI4ARcA+UJvRwRWo0BLGjDjK5Mmh2HdsWmzrCBgSaOsrWO/4J1tcuyyRCm9PoLutfrBUV0K6E4pkUBmgU49tTKKacNTRXClaF4OqPLbJHAGdi+IAWPvRejc4d5EzpbRdw3m6yV1609lYagRYI4BhoPvb6h7sN/1mFlUGoYOgtgLrQe9Gh9ajAhvJee9QMw/GdNeKETAk0IoXp0FDu/ZaD0XeFOKcGehAF0L0QDGYkBoAuh/QG0VchOqHeoYgmwwHQW9FsQ7UKkJ6JzpwCL/3EEumVHYInXS1zj8dK9ifkLoOHboKpQaB9jZo/ZrmpiBa7UfpxaAXYVlrILSfUOp+cl6s6hDr1DS4totWDQm0h2UUFc8H6z04yr043d2AoaBGgx4D9G0yFcTJ2GnKsdQqdGgOijno4G7iAiXMGemHdqqGEMKt8nRHq8vQ/AjoAzbBRi2WZeGwFErV/EoGgyGCoZhqcWTT3wpqBiE1DW3tI7G0mDlzfIYMol62dnGDIYH2sIwXT+yMK3QJqCtRsvmTDWJ8RN5Gm0YHXRs38USRjUROAAWgPkDp1/FWfsGcOcXtAeZacxgzYQxa3Y3F9WiSjmHdoO9URkoyWWmpJCfE1+hm3+F89ublxxI+WScxJpeBykfr92xCSPYvY9as8lh2ZNpqGwg06IFtG1PrAKMcO3EoWo8FdTGaviiVBTrjGAG0JADH3BnZAyxEMZtPpn/akgOKYd+KG26Io9jxDZS6ETgX6BJJ+y6Hg77dutKvWxf707tLZ7qkpxHnceN1u/C63LicNc0y5VVVlFf5CAaD7M8/SlllFQePHGXb/kNsP3CIA/lHKa2sRE4MDRAhA7EP7AS1mpD+BBefku4sZMoU8UAy0gEQMCTQ1hb52juTqSobSJARKEaAGCLVmaATWulUdqHVYpSeC/pT4qoOMmeOqCTanojabcHqNALcjOKuYwSQWN9EErxezuzelSFn9KR3l0x6ZXWmW0Y6XTul2W/+6cmJuJ3OWmqgU9sMhULkF5dQ6fNztLiEg0cKOHi0gCNFJfa/Ow/m2sSwJy+f0vIKQjqqEAEhg8No1mKpFWg9H6pWGQNy23tEGzJiQwINQa0l7rnkxiQcju5Y6hx06HKUuvrYG6iofSIW0TknxnlJ9HrtN9B4r4ek+PrV2BVVPkorKqjw+SmrqKS0opJAMIoXRbEXKLajeQUV/IS4pC3MebVtqYiEAOav70rQL9j/CE1/FDV1N8dWwelwkJIQT5/sLPp0zeLCQQO49JxBDOzZzcb8VL1/xItXx4W5RwtZt2sPK7fuYP3Ovbb66FBBIfL7wrKyaE4JGk0Fig/QYtcJLSWod7Fopnh9RcUqjZ2Tub/5EDAk0HxYN6ynSZMcFJBIMHAumklodQNKi8tnROKwLNwup/226XI67U2ob3YX+mZn0T2zk/1mOqCn2JLrln2Hj7B13wEOHS1g+4Fctu07yNHSUnz+AEIQERKCbCKymbyK4g0qnctZMqUiokm0/EWKKyamE9DXYan/QZMVzp1WNnePy0VWWgojBvTlvuvHccHAfqQl1XtYiOnsZC1ETZSzaj0fLF/JZxs2kV9QiF9DCIWOKCbNHtJeUB+j9ItYrCNYUEROjpwYjLQzBAwJtOYFHTPGiZWZhQ7ej9aifxZPH3ltr8ufv8ZshABE5XD+wH4M79+Hc/r0YlCvHqQkxtuEIH+Xt1b51CfBUNDe6IMhbf976GghW/bsZ9G6Tby3bKW96URBBGVo5qGsF8iZOqM1w39ibDfcEE+x804U3wXOrgt/OVWNPnsQt18xmvEXjrBPXELA1ikeP009Z1kLURsd2reDRQvm8eqMaWwqCpGnkqiqIx4wzJiCdlwIoTywXsIK/Yd5M7Y39dhN+82PgCGB5sc8sh5Hje+D0zXWNj6GGIKy88xE5H4oKgjZ+M8b0I/BZ/QkKzWF1KQEUhMSSE6IO+2mf7oBVvn9tkoov6gE8V7ZsvcAC9dtZOn6Lew4mHu62+XvR9CsQKkpuBNeZ+4rrTvy+LKJ4gH0NUJcGE4F5HBYdMvoxNeuuoyrRpzDwJ7d6ZIuMWItJ/u2rGHFh1NYkTOLPQf2U+LX5FvJHHBmkOtIp8QKq8kKN+AAmj0o5qL02+jCReTkiAeYkXaCgCGB1rWQimuvdVPhuQisK47p/iX6VJKL1blW4lGSmphA/+7ZtgFSPoN796Bft2yyM9LsN/6mkuMGy42797Fk/WYWrNnI55u32UZM+VudIhHIliUBZn/Dz6csnp7XVGNscLsSByBrodQP0Vx6LPq3RnPi0jmkdw+uv+g8+yNGYK/7dLngGjyi09+oNQG/j49fe5Jl777Kge3rTtxToTwUOJLId6Ry2JFq/1uq4gioiA6W+4AcsKYSVz7HxBWcfinayhWGBFrLSknkaVpVBk41AmV9FbjMTvVQj4j+uXNaim18lE3//IFnMvqcs+jROcO2ATS35BUU8dnmbcxa/JlNCHIqkBNDPVJZ7YnCk8QnLGpVxuLjOYCC6tcoxoVzAxUCGHbmGdx5xaVMGHUB6Uliu286wo1kPUPBAEcO7OLNx/4fG5fPI+iX0I2a4ldOCqwk9jk7k+tMt38ut7wEOe3YJYdUDprH6excwZQptRuPZJDmmlaFgCGB1rAckya5KQh1JxAci+bXKCXBXnXu4rJoHqdFry5ZXH3BcCaNuZhRZ5/VGmZij0E2/lc/ms+L789j7Y7dtp+7rt9l8V+o4ItkeJa2Ev90xeibu+DU1wKPH0v8VgNfIeALzurHXePGcu/4K1sN9r7KclbnzOSDF/+XfVtWn3ZcchrY7urGbleXY6cCZ/1uQAo5sX2Mw/lzAocPGGPxaSFu9RcYEmgNS3TZxItsv3PFrWhS6jP8St7hBIdmVO9M7rllIhcNH0FGerrtldJaRDZ8CWpauWUH/3rvI6bOX0J5ZX2hAboMrf6Jy/8UH82WALOWFVsN5B0L/AmQJHC1wBXSvf+GcUwcPRKJBWgtUllewqIZzzP/7X+Qu2vzaYcVwrKNxUcdyexwdWOrqztyUqhTNHJLPlr9HSv0ijEWnxbiVn+BIYGWW6Ljkac3odREO+oXXa+vZkKogi7Bo5wRzKV7vOLMM/pwydWTGHb5RJI7iddi65KS8gq+2LqDKZ8u4fk5H9vupPWcCLai9BskBv+HWbPEdbTl/NLtSGz1ddDiDSQ7/InvyXEj8K++Psm2AbS0AfjUFfdVVrBu4bvM+fej7N28KqIHQtxGZeMvteJso7GcDOSEUI8nkRSs2Yy2/htPyTyTUjwimFvtRYYEWmJpakSeqltAi/FX0j3UEvHsdukgWcGjdAkcsf/NDBbYv3O6XJwx+HwuuPYOzr/2TrwJiSh1Wr1us85YVEOrtu3k5bk5TJu/lILSsroMxgG7KAr6zxQHZ7OihfLYjBuXgC/xdrR+AMXwk8GSJG+dkhNt//9vXjOWft3EYat1SbVNYDdv/emHbFr2EX5f5I48QgaVys1BZ4ZNBPudmXURQXWeKM0zKP0KOTMiY5vWBZUZzTEEDAk096MgBPDxmiwc+jJQP0PrAXVGnuog8bqSzsFC+vr3kRU4SpyuqVZxuNycOWwUE77/KN0HnIvT1YKeKXVgKaqgzfsO8Njr0/l09XpyC4rqIoIClFpCIPhTEn3bWyS9xKW3DEOFvo9Sd5yaDrpTchKXDh3Eo/d+jTO6dm5VKrhToZ/1j9+w/L3XOLwvetd+MRDvdWWxydXLdikNqDrtBKtBPUmm45VWYstp7m9zu+jPkEBzL+Oo8Wk4PeNA/7a+NM9OHSQlVEZv/0HO8u8iLlSJ2APCSece/bh4wj2MufW7eBOSm3tGEfV3PJL1V8+/ztzPVlFUVmfCykLQk21XxJxp4pbYfCLR2YcDPwFbFTT45I7FzfaiwQP43T23c/HgAa2SAEKhIP6qSqoqStm6Yj6L33me9Ys/aBB+QgSHnJ343HMWh52p9XgOqT/jcTzKB1OONqgjc1OLI2BIoLmXYMzN4v75IOiRdXkACQH0ChxigG+Prf5xadGU1K0iT0rLZODIK7nt4adJSOnU3DOKuD8hgneXruQfMz/g/eUr67hP+VFaqmF9t1kzjwoBHKjKwuV4DmyX0BrGYHG7FS+sR++9M6KEbxGDEsMLiw4fYN2i91kw9Z8cPbSHitIimxQaKmITyHOkMS9+BJWqzhRVs1HW3/hkasPYpqGDM/fFDAFDAjGDMoKGxk6U4iP3AjeBnX++hshGnxCqpI9/v00CnYJFeLTY4OqXlMxshl56AxMefJT45LTTXd6if88vKuaNeQv517sfsXr7rnBjEbarBOtpQoFXmf/O2mYZsJ0awiFG+oeri/LUlNsuH8VDt1zPhYPEWaj1Sf7+naxd8K5NAPn7dti2gNO45Z52EmIjKLc8LPcMstVDEmxWW/QXaOsFPp3219M2aC5olQgYEmieZTkWCRz3S+C2Y2Uea/Qsb/spoVL6+A/QI5Bn/yy/i0SyevVn9M33MeqWb+ONr8UtkTTRrNes27mH1z9ewN9mzKk77bFmJUr/lTzXa2xohqCkKyZ2IqCextJXoul8MiASjPfgzeP59vVXtip30JPHuPKjqXzyxtNsXbkgpmsp0cT7HJ1Z4R1gewyFkUNo3uLT6Q/FtGPTWLMhYEigOaAecZ+LhNyBOCzxOx+DttNAnBC39pMeLLYJoJ9/H17tq1f9U+NebzxnnH0h4+76Mf3PG4vL03p81uuC1hcIsHTDFn730lssWrfRTnZWWyR5Gf/CCj3Z5L7oEhfgix9AKDQdTa9T4zTuGjeGb19/VasKyDsZLwkQk+CwuS8+HpU3UCSPvpwGRC30adww+zRQK6pY2V5C75Az/dZI2jPXtD4EDAk0x5pIIZjyiodQ+hvHjMEnehUVUFaggAH+3Qz07Y56NGlZPRg48gouuv4uMnv0JS4xBZcnDoez9QSPhZtUXmERH61Yw4+ffZG8gsLwRVCkGA36X3w6/YWogYnmhqtuzMZniSroD8AJfZqkhpb0G8/9+DtMGDWyVunHaLpoymvz9++wCWD+1H82WTdLvEPY7upOmRX2JeNd8pw3s2GKsHnLxXc02ezbd8OGBJpjfa+4MYuA4z0Ug44FH53oNTFUwdm+7Zzl2xWx+ufkIVuSCtrtxRufaBPAyOu+xrmXTyS7bw3nluaYZVR9SHI5qYj1wF+eY+HajRSUSKmBU0RRjFbTyJl2d1SNR3vxpZPOxhH8KZqbT67QJlHY4gn0h3vvZOSg/s2eEjrSaTQHCazx9GOzq6cdWRxGFkHwB+R51jSL6i5SYMx1ESFgSCAimBpxke0S6r4EEK8TqUVbA3MhAPECEiNwY8XhdJLepRfDrrjFDiDr3v+cxjbZpPdL/MC0Bct4/I0ZrNkRxkgsKQoUi4H/Iq7yszrjBsZN7IxPZ6OsBFDdCOHA0mnV9ZZV9atriBSUTgdVuwyn1ilY9Du1WIxUB/vpbRO448pLOaNLDTNBk+ISbeNNqQ46PpYt7p5sdPfmkCM93PCWoPmxSSoX7cq1jusNCTT1Olx+cy9C+jZ7I8POC2SLRYjUYBnnV22gW+Bwg04BdQ09u+8QLrzhLsbd9ZOmnl2j2g+GQhzIL+Dh515mzrKVFJaGKSug2IFWr0HgJUIOFxadUIgfbCdC8q/yokLp9u+08qLtv1ugElE6+ST7i2z+YjWPyGgi0cFSC/jVX/zQzhQqBWJas3z+wZvMe+0pdqxd2iTD3ObuzkZXbzt4LIwsxFIPccixzpwEmgT+Jm3UkECTwitm4IlSEOZHaHXryaoG8fwZ4N/D4KqdpIZKYjoKiSIecsm1fGPy87aKSDVhPYFYDPyZGXN4Yc48VmwJG91aAmoD6BnVm7pkWJUcS0ryLEm2VandGFFC/GjGKpv+8DP7MOW3P6Vz6gnujqaJZr320M6NfD73LT5961lKi46g66vl0ICRneYk8DFO/z2kxe03kcMNALeFbzEk0NQLIBlCLfUntJ0f6ISjtUf7uKRyLd39ebVSQcRiSH2GXsRXfvgnep41olWmkjh5jpv27OfPb820k8zVW4gmFsBE2EavrEwkNuC/7ryZlITaGqQIm2mWywL+KsqLCtixejGfvPk3tq9ZQsBXX9bW6IdVp01AEUIzi5zpE6Jv1dzRGhAwJNDUq1AHCcTrKsaXLSIlWIqDeipwNXB8bYkE/MEgT709m/99fToSTNYaRGoy//quWxl33rnEeVpfPqaTMdq2aqGdJ0iyhxYfzbMri1F//YaoIa7TO0hTjMVUPpl+T9SNmhtaBQKGBJp6GcbcciWEXjxmFLbVFuIWmhQq54ayhUh66FgvQltTBwkmc5Z/wd9nvM+sJZ819YpE1P5V5w3lP7/4ARnJSYh9oDlk3+EjbNl3gNyCQru7Xlmd7VTV6UmJdvnQUyUYCHB43zbbPXTDkg8oPppLKBiM+VAlYOyTuBF24ZlacQKaLaD+w6fTHol5x6bBZkEg1vtPswy6TXUyZuI1aN7EIhFdXb9P7AEZwSKuKl/eJKqgzB79GHndHVx//+Q2A9W2/QftamSTX3yz+cZsOcAdB86a6RDEHnDNBcN4/DsS1vGleB2KNLeF21FPwecoRy+pHSR4TmImpD7z5r37KSytdpftnJpKWlIi6cmJtpFaVFRSRzo7I902VFeVl7Jk1kvkvPUsYhNoCpFNX0pQLvMOtvMIhZEctH6OT2e83hT9mzabHgFDAk2NcZiTgOQDkrTQYytW2NHBsRSJG+g//DIuvOEbnDt2Ap54qTHQ+pe5rLKSmYs+41uPPUOl3x953hunGywnSHCc65gHj/xsOatrK8jcZaMPd95yuMCbCJ74GkuQlpjAOX17c/X559b4fbxT0cVrEedUdmtxDoX8zlKQ4lL2/z0ORYJTkeSKDHMhgPW79vLof97m45Vrw8ZLSLxCZmoyZ5/Rk/MG9GPIGT3pk51FsiPEB0/9kJ1rllJeIuV/YysS9VWl3Kz0DmSHsytlluBYQ4JoXsWhnmLetLoyAsZ2UKa1mCMQ2ZMa8247UINhbAKSJTQtVMK1ZUtifhJwSxqJIRcw6OKr6XP2hXTtO5i4xFQkhuBUCWmNPxCw0zbIv5LlU34nW5xlKftt0+t2I2mUm0PmfbGWex9/lr15+fZYTohs5MoBMg55e7c3d/nZgoR0lGzk8cmQImEYQEJa9e9kk3c4IK1b9X0NFKd0FYZEeiZY9Ep0ICeEc9KcdI1zkOW16J3oYGCy0yYHudepqokinEiQ3KOvTuWtnMXsyT0c0QjFW2nEgL6MHdiLTS/+nFBJPvJMxdq2JGqgAiuZj+LPo9SKt4M2TpEjaP1nkoNPMauFigBFhJi5qD4EDAk09fNRh2FYIoUnln1KfKjhqX7DDV3e+sUm4HJ77Yyiw6+4hVE330tWrwG1Li8uK2ftzj28u+Rz1uzYzbb9h5CSkE6ng6y0FO6/4WquHTmM7E5hA4RijtzyjVv573+/yqK1J+UTko3eFYdKzoC0bEjOgsR0lGz6iRnVG71NEsdIQUZ1nCTsp1s1igCkBdnQ0zy1vyqiGsqOd5DpVbgshUNx7KPwOqCz18EZiQ76JMo1tYlUiG7HwVyue/j37MrNIxiMzEFAbBSSzsLrckDpEXr4D9p1JzoHC2wyiJUccaTwhac/u51ZdmGZ2qKmY1n/YN7bH5p0EbFCvfnbMSTQ1JjXEScgFcKuKVtGeqgopl/ck6cjqqHUzG5cfffDDL3sBlI7d0c8cbbvP8THK9ewfNNWtu47yMEjBXaglpSClI1JiMTrdtEnuwsP3Tyea0cOp3tm09cpELXI0zPe57UV2yhzJUNyJiRlQEIqSvT2otYRlY+ogByiAvJUE0ADRd7aM73Vm3i3eIe9oSc4IcNj2R95wxcR1Y47zKu8y8JW/3jCHJTkTvlborNaPSQ/nypiDxDSnb10hb0GuUcLOVRQyNHiEvbnH2X7gWpSrk+k0JAUHEoNlZIVLKB7IJfOgYJGnwpE/7/V1YPt7m52yUk5H54kGk0FSj9M0JrKgmkHG7gE5rZWgEDDv0GtYPBtYgiX3tQDyyF1hH8DnMjFK3aBEZWbOCNwADkVNKWcf83tnD3uThzZA1ixZQcrNm+3A7NkkwkbpXvSYK4Yfg7fufFqbrzkfPvtM5ZiF6oNwt7yILtLg6w4UMjMNdtYcaCIKlc8Kj4F4pLBXVNnH80Y5AF3O5StppG38c5ei65x8nHYG32KW5HitujkUXQ6tvEnuxTJLgt3M2jBRP1WWl5BSUWlbQ+QGswl5eUcKSq1cyvlFRRxuLCIA0cKOHjkqE0WxeUVNdVlEi2ngyToSrv+dHbgCNmBfJJCZVGTwXFD8A5nNntdXSi2wmCvKCfEbEL6zzgKV5KTE1nO82gWzlzbbAgYEmhqqC+5MQkn54H1IsqOcrWV0/Kl7RbIZ0TVJjKDhRGnjo52uKLHTep3HklDx5Gf2NM2Pm7ff9A+EUQiciK4d/xV/OAr19M3+5jOPZIb67mmNKA5UhXicGXI3vzXFwVYVxBgXWGAzcWN30/krVsMtbKpy6dLnEWfRCc9Ey16Jjjom+SgX6LT1te3dhFi2JOXb6vqth84aP97IP8o+UUlHCmu/shp4bgNRU4GycFS+gYO0DWQb9elEOeD+tRE8pbvV047Q2iRlcgOVzcOODqFMwRLjlCpC7oJ9C8J+pey8N3YW6Rb+6K0s/EZEmiOBb14YmfcvAUMP15RTIB36gCjK1bbVcSkpkAsRb7YQeWgXHnYlTyQ7VYWecHTBj0dZwbZHk88G5cMGWgTwTevGdvgIQY1VAU1FUHNxqIgiw/7WJzn46ODPvt3jREby2OqGa+l7E3/nDQXF2W6GJnh4uw0Z1h1TmP6bMl7JQ33hl17WbJ+M4vXb2bznv3kF5dQ6fPh8weQnEyy6YuNQJ4tIQOpWCeGY4lROV6qVH6S34i+v9BKZJerKztdXe1SkmGMwDJleUiFAF7CH3qORTNjm++kJUHtwH0bEmiOxR95bTJxcf8P9DdPricg4EspyUG+nfbxPZYipQAl2ddqTz9KHIn4cNb1xf6yW632oLTsEZKE7YQeQNwTJ112Mc/84L4GDTEQwn7zlw1/5r5KVh31c7gqZKuCKoOiXm6cyJu/GGCv7Orhyq5uzkpxku5WthpIVDpitG1PD7qk1pCTXJU/gM/v5+DRQhau3cAHy1fx2aZtdrCZEIFs+nLirK5aV0ZyqIwEXYFbB2wqkGdE1D3FVoJ9ChD/IvEIOkX/f9LiqPUoXsMX+CuLZkowQ2OXrnELb+6OCQLt6bsRE0CapJF6KouJgViqicUqnbSMX8oAyhvdbmcX+3gvJ4J6vq3CPktBf4BmO6ghoCeg1MXHsXA5HVxz/jCef/j7dvRqpBG0lUHYUOTn01wf83P9tupnf3mQIn8If2SOMHUuh7z5i0pneCcXF2a6GJLqtPX+WXEOkpyqTah6YvWsVfn9HCkq4dAxw/Lnm7fZgWeSnltsCsdPnUIGTjvmt5p4j2/6ogqqFQl86uA081G8Rcj5HvOn7IzV2E07LY+AIYHmWYPqGsPlcT9D6TvE6/DkbiWLaC//Ifr799jppSXNdENEvsj7nZl2eP8BZ6Z9xK9H9gGrQC9DswKPWsGRzAKSDo8E7gVqhMteOnQwz/7gPjtiVUihLglpEJ3/+sIAK4/6WXHEb7/5byoO4ovBW7+oegamODk71cXgVAcDkp30T3baKiAj2LaBXYcOs37XHjbu3mcHon2xdYedjsIfiMwOdALH6noORaDnoq13UaEF5MwIU/jBIN+WETAk0JyrN/aWkeiQbLC3nFzGUIYgnhz9/Pvpqw+T5C/GFYq8zrBs/hWWB/Hr3uDqTa6zk10XNowE0boMpTajWYJiDuil5MyoTlYjMvaGwdbktowAACAASURBVIQcd6HUz06+/7wBfZn8zdu4YvjZdgBZOCn2a3aXBVlTEOCTQ1XMz/WxtyyET5ihESLelfKW3yPBwbB0F5dmuW19v7h1hvG8bERP7etWicLesvcAcz9fZZ8MxBtMvIwkPiRCEdY4COq3BHnXuIJGiFobu8yQQHMv2NiJN6H5nmy3Ys88uXuXCjHAWULv0i2k+o7i0n4cOmQf348b845fL69oIWXZx3gJ55cTwGp3Pyosb31GvaOg1oL+MwHfsrCeHdVFcG4H/njy2Pr3yOb+G8bx7fFXkRRfM32A2HXLAtp+6397dyWv7qykNBBqdCJLpwKvs9rL5+psD7f19tokIC6cRiJHQOwDYieYOn8p7yxcxsotOyirrLKjxCOg51JQr6LUCxT71rJilvgzR3Bb5OMzV7YsAubb1Nz4j5mQimIcWv3umJH4BBHYulsVwhOqIj1QRJfgUTsAKD1YZHsPCRmICAGUWAl2vdeDzk52yb9iKxGfctZv1NN6Ki7rJQp8h1gxohIm19Y7jb65K47QraCejIQEhAByK0I8t7Wc2fuq2FocoEzUPjHYJvomObmum4ev9/Ha6RlE1y9G3rpSMDT3Ural/oQIKqp87M49zCdfrOWlD3JYs32XnbzuNCIrKSXfFqL0CyQGZ5sUEaeDrG393ZBAc6/X5MkWH6/JwqEvA/UztB5wsieODEfe+sWDQ/y7pfhMNQGEUMc2Vq1ATHw+5bKjOeUjXh11imYmSk/HYgGhwt31BvdIXIPLcTMg6a9PSO8unbn9ilE8fLsUWal2HJLN/5NcH7P2VtmngH3lwUa7e8oGn+6xmNDDwxVdPAxNE//+6vw85mFt/MMqRuT8wmK27DvIwrUbmZKz2M5cGgEZFIBaBaFpJAWfZ5Y5ETR+NVpHC+Z71RLrIETwwfpUvIHr0VwPXAR0j/FQxKdbPH/mopiOrlpGznuH6u1j0CQ3nQMXHDMKi+3ihEhe++tGjuDxB75BYkIiawr8fHjAx8eHhAACtvqnkap/W+1zficXl3ZxMybLzYBkB6nNEbYbY+DbQnPHDchyKhCbwdINW5B6BqcRUQ2tR06UDj0NT9U+5syJbQmz043A/D3mCBgSiDmkUTZ4+YRxBLkJ1CgUPVCkHK87EGVLxy8PojiCVjtBf47Deo5437bTHuHHjHGi04ehuAv0JCDr5P47p6Vw1Yhz+cMDd7MvEGfr/t/ZW2kbghsrko65e7zDDuya2NPDuGyPnZbZSNMjIBlkF63byDsLl7Ng7UbbkFzh89WXylsWPA94mmBoJom+7YYImn6dmrIH801rSnQjbdvOL6QuA0uK0Q9H6ySU8qBxSVbn0zZTXefVj6IKTQGKxYSYTiD4fkRBPRLHkJQn+ZZ/g9LXoel8ap/dO2dw3aiLuWH8BP5vt7Y9f8QbqDEiD5/k5pfgrtt6x/GVXh47rYOR5kdAopA/+WIdj70x3U5NIckE66n3LAsvwWKPQvBtMj07TYH55l+zWPVoSCBWSDamnUmTHFRWeijxJoN/IFqNRTEaOBvIiKDpan2tlqAvPiQQ2EylLozIk0NOAKR2B/UYqNFo3Tkc8WRkZTPk4is51O18DvqdtjdQY9U/cgKY0MPLff3jODfNZRdoMQeACFa7CS6RDV82/tXbd/HMjDk2IQgx1CNCBIdA/Run7//4aPaeJhiWabIZEDAk0AwgR9GF4pIbE4lzZRIMZBJS6Sj56G6EVALoDJRKtr01tN6P2IcVeSiHBH4Voq0j+KtyuWp4GZPDeP6EG8jomwZhqe+h1EQg81S3VfuWpAw8ZwwlcegVlLlT7CNHY7x/JC2zBHh9tbeXcdmi+3dGXIkrCizNpVEiIKmthQgkwGzGwmX2Z/PeA/W1IqqhbWj9Dq7AM6TF7TcngihBbwWXGxJoBYtQ5xDEgLxihZejsvm7vDiDyYSc8ehQJR6HlN8SF8/CGsFe0cxnzI390I6JKB4Eso9nOK3RRFIGqufZqD7nQeYZ0bQe9lox9I7o5GJ8Nw/Xd/fYrp8SD2Ck9SAgnkKSoO7dpZ/z+scLTxdtLC8iW9C8RtD5HFcMPhLxC0jrmXKHHon5+nXU5R9zQwZYt4C6G5SkiqgpUp0rLgnVexiq7/mNJoDqOryWHe17Sy+vnehNooCNtF4Edh7M5Y15C5m+cBmb9uyvr8CNeAjtQvMrQs4cFkyJrE5m6516hxqZIYEOtdzHJis2iPzgeLR+ALgmLAF44lG9hqIGXw6pXRuFkuj5pUjLxZkufjo4kQsyXHiM/bdRmDbXzeWVVcxYuNy2E6zcusNOVx1WFD60WoOyfk6uWsCGKXVc2FwjN/1EioAhgUiRai/XCQEcqMrC7fgTmuuAlFpTi09B9RiCGnoNxKc2ukZvdpzFdd29PDw4gW7xlp3i2Tx4beOBEjuBRBq//9kXPDfrQz747Iu6Bm7XpiHEP3Col5g3bWXbmKEZpfkudrRnQNJWoH6B4mZC9K7lCeSOR3UbiBo2HpI7N5oAJM//+O4e7jsz3jYGS11eI20PgfyiYt5f/gWvzP3UDi6rUzRbUPrvdsT5yYkJ296UO8yIDQl0mKUGrpjYiYC6FKX/IPVspBZ6jelL4fbsgaj+F6F6ntNoZIQAbuzh4au94+xAMCNtGwGJKJ6zbCVPTZ1dt7HYVgtJlLr6Pz6ZNrNtz7hjjN6QQMdYZ5CAsOQjEoj2k2MBYbUriGf1RQ281DYG42h4UfnjqZ9v7uXljjMMAbSnR0yMxa9+NJ9/zpprF7E5Xtu4xhw1eVi8QxW/ZNzQfOMt1LqfAEMCrXt9Yje6MZO6oII3o/X/AFJt5su1VwqcHtQFN9vGYLxJDe5XCCDNbTGxp5cHB8YzOLXhZNLgQZgbmxQBKW7/wF/+Sc6qdXbBe7EbhBEJXnyU0sC7rJgVcQGDJh24aTwsAoYEOsqDMebmr4J+CLiwBgHI/F1e1IBRqP4XQ0oWCCk0UMQIPL67l/8akkB2vMPYABqIY2u+TSqUbdqzj5/982U7slgyk9YSTTFKLSfouMO4jLbm1Tz5bbB1j9OMrjEI2IViQg+CkkrxNV/zhQA69UBdcAukdgFn+KphkXQvgWBju7h5eEiCnQJaIoONtD8E5M2/0u/n2RlzbEOxpJoII9VVyTQ/QgU+IWeWZLQ10goRMN/SVrgoMR/SmJvvBf2tY6eAL5uXgLD0blhnXQoSESyG4QZKglNxZVcPd/WJ49puHtwO84bRQCjbzG3rdu6x4weECKSUZS1RlBNiNkr/kZwZ9bgUtZkpt8uBGhJol8t6bFLHYwJcjqdAXQs6ocZ045KrA8KG3wCehEapgS7p7OY7/eO5uacXrwkEa89PVY25vfbxAv4yZRafb95We87VheqPotRDeONmM+fV4g4DTBuaqCGBNrRYUQ913LgEKhO+isUPgSE17lcK1e0sGDC62hjcQBHzQaJT8fiIZLsaWKZJBdFAJNvmbZJ2+vWPF/D7V6bUV7P4H2j1PJ9O+6xtzrJ9j9qQQHte39GTMrECb2BxHhrJPvqleBNRQ65EDR4Ljob78Ce5lB0Idne/ODsbqDEDtOcHqvbcxEV0wZqNtpG47prF6nPQT5Iz/dWOhU7bmK0hgbaxTtGPUhLEaafUJXgCkOQ/NZU0vYejBo5GZQ+Ivu1jd4grqASBPTIskYHJTrsegJGOh4AUr3/zk0X88dWpFJZKTfpaUgI8gyP4JB/PzO14CLXuGZtvbeten4aPbuwtg9GhH4C+HaQWwTGxYwK8qPNuQvU+F+JqHhAi7VD2+2GdXPx4UIKdFtoQQKTItb/ryqt8rN+5hzv/8Bd2HcpDXEjDyGybCHKmv9/+EGjbMzIk0LbXL/zor73WQ7nncpR6AlRf0F/qeyQSOPMM1PkTUI2oD9A70cGkXnH8+pwEu0SkeZDa44MU+ZwkgOzBp//FRytWc7gwnP1XieX4VXKmTY68VXNlcyBgvrvNgXJz93HJ9T1xO29Dq/+t2bUCbwJq+I12oRjiaycQjWSoTgs7HcSDAxMYnm4igiPBrL1fI5lG536+mkdefstOOR0milhqDsyiynkXS6aIP2njClS3d0CbcX6GBJoR7Gbrauwt16FD3wXG1+hTDMCpXbGu+DYkpIHECTRARP//0FnxfLNfPO6GNdGAXs0trRkBqVGcX1zCfX/+O+8v+yJcFLEGvQKtf4fP/RFLplS05vl0pLEZEmiPqz1m4veAnwPda0wvOdNODaHOusxOFdFQ+a8hiXytj5eBKeYU0FAM2+N94ikkJwGJHRDX0TCyG3gDp/OPfDSl3ir27RGf1jonQwKtdWUaOq5R4/vg9PwQpe9D82UOCHnr79IPS9JDpGU3qE6ApIEYkurk98MSuSzLjVeyxRkxCJyEwPvLV9pRxLOXrAiHSylKraRKT2Lx9DwDXOtAwHyLW8c6xG4UY276Cqj7QV1Zo1GJC5Do4JGTwCl24uiWXpyK0t2W7Q102xleeiWYsODYLVr7aSn3aCF/eusd/jrtvfCJ5SAX9DXEVW1kzhyxExhpYQSi2wlaeLCm+wgQGHOzeF/cCbrfyVerzF5w5sV2bEBDRN76z0px8salqfROcCDGYSMGgXAIyEngf16bhhShCSMFwH/jCs7kw5kHDIItj4AhgZZfg9iO4LKJU1HcCNRQ2Nu2gCFXVmcKbYD0TXJwV984HhyQQIrbPDYNgLDD3DJ7yed2htE5y8PWIy5F65fR6m/Mn76xw4DSiidqvs2teHGiGtqgSW66BIcQ0k8Bo2rc646rThEx5IoGpYoWW4DYAP50XpKdGsLUCY5qZTrcxZJd9OW5OTz+xozac5fykyHWoXiInOkLOxw4rXDChgRa4aI0aEjjvp6Ar/h2sH4ADK7RRqeeqCGXo/pe0KCmu8c7+EovL48OSzIpohuEYMe6SVJHTF+4jAee+Ce+QKBmzIAiRIhSLH0PuvBdcnLC5KDuWHi19GwNCbT0CsSq/zETUlH8Dq0mnuoaam/+UjmsSw0zQcQ9X97Fzf39420iMGIQiASBeSvX8q3Hn2Hf4XwCwVDtW7T6fzgDb5lcQpGg2bTXGBJoWnybr/Urbswi6HgDGHFq9TA1bHz1KSA5M+rxiAH4oYEJ/GxwAhkmTXTU+HXUG1Zs2c7vXnqLD1esRqKJa4nWj2E5XuaTqes7KkatZd6GBFrLSjRmHGPGOHGk9SHIR8dOATXWVV1+H6rnOWBF79Ij0cE/HJTAPf3iTJroxqxRB7tXgsVefH8ef532LsXl4YKD9VTQ/yDnHXlmjbQgAoYEWhD8mHV95aQUQv6RhNR/gC9f9y0HSqKEL74dupzZoO4kR9C3z4zj0qyG1x5uUMfmpjaNQH5RMaIS+u6TzyHJ5WqLWnasxoCcXo20IAKGBFoQ/Jh1felNPbAct4D+DZB6ol2nG9XjbNTQqyG9ZgaJSPt+bEQSX+3tRYzDRgwCkSJQ5fezafd+rn74d0gAWS3R5KH0o+TMEG82Iy2IgCGBFgQ/Zl1L7YBQ6CGUvqNG7QBxDT37KlTf8yGxU1TdSYWwTh6L/7sohauzPSZRXFTomYsFgUNHC7nyx5PZuu+A7SVUmwj0s7gC/8tHs/cYxFoOAUMCLYd97HoePeECHOr3oEaD/tKFx5uINeprkNUPPPFR9RfnUFyV7eFX50i66IaXn4yqU3Nxu0JA1EDff+r/+HjlmvA1BjQrsXgVi5cozCxmxXPCFCbFdDM/BYYEmhnwJunusq+MhtDfUPos4MsdOy4Z65r/BymdwYou46dEBf98cCJfNXmCmmTJOkKjRWXlPPbGdF77aIFdcayWSOCYllxCLCUUegS/e5tJMd38T4YhgebHPPY9jpl4DfAWkHgiM5xkDU3qhHXtDyA+FSQDXBTS2Wvx1qWpdgnJRFM7OArkzKXHESitqOSFOfN49p05bNqzvy5g5O1f8gmtAPVv3Ho+c02G0eZ8iqLbGZpzZKavyBAQ91CVdiOaqTVucHlQnXqgLv82eJMia+vYVR6HstNDvDM21TYIi33AiEEgWgSOVxv73ctvsnLLjvpuFxWQBBPMB6YR8M1l4bv13hDtWMz1dSNgvt5t/ekQ99Bg4BY0/64xFUkdnT0QddFXwfNlnflIppvhsRjbxcMzI5Ns47ARg0BDEPAHg2zff4hHX53Kh5+v4nBRMcFw0cM1G1+K1q8RCE0l25PLlClhq9Y3ZDzmnvAIGBJo60/GmAm90dyOUo/WmEp8SrV76HkTojYKS8bQb/aN5/sD40l2mUekrT8iLT3+uZ+t4vV5C+0i9HkFRfgln1D9g1pPSD+NFZxGprfAEEHTrqD5hjctvk3fel0kkNz5WCnJS6MuJTm8k4tfn5PIlV3diJeQEYNAYxCo9Pk5dLSAnFXreGbG+6zZviu8y+iXnfiB/YT0HwmGZrPI1B1oDP6nu9d8w0+HUGv/e10kkJKFkqRxAy6JmgQkOvjZkcn0SzJpo1v78reV8fkDQTtyeN3O3bz5ySLmLFvJ/vyj9Q1fiGALqPeBt8mZtrStzLWtjdOQQFtbsVPH2wQkIMFhUkFMvIKMUbitPyCta/w+fwBJLjfl08V8+PlqtuytI5Ds+LCV2oFmJvCmIYKmWUtDAk2Da/O1GmMSEPXPhJ4e/jPqy+wTzTcZ01NHQWD19l3MWvwZMxd/xhdbdxII1mP/rSaC6fgDTxhjceyfEEMCsce0eVuMMQlIAfnbz/Dyh2HRuZU276RNb+0BgbzCIt5buoLfvvQW+/OPICqjemQ9mqcI+t5m4flFMDlMkYL2gErzz8GQQPNjHtseDQnEFk/TWrMhEAqFyCssZsGaDfzsny/bhenrORGIjUByDP2AgG8RC9+VADMjMUDAkEAMQGzRJmJMAhdkuLi7Xxz3nRldrqEWxcB03mYRkE0/v6iE95ev5Nl33mf1tno9h6QUZQ469CiH3cvYMCVMtZo2C0WLDdyQQItBH6OOY0wCUlD+vv7x3NbblJKM0QqZZk6DgJwI8otLePXD+bz28Xw+37w9/B3H6xMr/QQE3yRn1iYDbuMRMCTQeAxbtoUYk4DUExYSmGTqCbfsunbA3nfnHual9+fx8gefID8HQnWFlOllKPUcvuAUFs0MV7GmA6LX8CkbEmg4dq3jzhiTwLXdPHx3QDzXdfO0jvm141ForfH7/ZSXl1NVVUUwGMSyLJxOJwkJCXg8Hvv/zSEnj0XGIaKUwuFwEB8fb49J/t9kojU6GGCduI/OW8DzH+RwqKySoK6DCBSvE9BPsmDG8iYbUwdpuAlXtYMg2NLTjDEJfL1PnF1TeGhadKmnWxqGtth/SUkJGzZs4NVXX2XBggXk5eWRlJTEoEGDuPPOOxk9ejSdO3dulqmdPJbDhw/b5BQXF0fv3r3tsfTq1cv+f5OI1oSqKqjcv5uyPTvZuWcvc7ft50+fbaaoSuzBYUTbgWT/4dNpjzTJmDpQo4YE2vpix5gEvtE3jh8NSmBIqiGBpnw0ysrKWLRoEY8//jibN2+2CUBOA/LGnZycbG+699xzD9dddx19+vRpyqFQUFBATk4Of/rTn9izZ489DtHTyykgMTGRAQMG8MADDzBq1CjS0tJiOpZQRTlVh/bjO7iHQEkxocpyKiur2FtSzlOfb+WTvXkcLq+q3aeinBALUTxCXOVnzJkT5qKYDrXdNmZIoK0vrSGBiFdQB4PogI9QVRXaV0Uo4Ef7/XBSoJJyu1Gi+nC4sEQd441HORxR12M43aA2bdrEa6+9xmOPPYbP50PUMafKhRdeyP3338+kSZNs9VBTydKlS/n3v//Nv/71r1pdiArI7XbzzW9+0/7ImGIh2ufDX3QUf95BfHkHCRTko0Nfuv5XBUMs2p/PE59v4YvcgrrsA3tBSwr135IzI0wh41iMtP23YUigra+xIYG6V/CYnjkkG35lpf2WGSwvQ94+7Y+vCu2vQp9U/9byxKHcLiyXGysuAUdiEvI7y+PF8sq/HpCCPY2UOXPm8OyzzzJ79ux6W/rWt77FT3/6U/ttvKnkpZde4oknnmDNmjV1diH9/+QnP+Hee+9t5DC0jbcv7xBV+3baBBCqrKjVpnBiZTDI/y7bxMztB9hfUvsaQN7+txLiVvKd243LaMOWxpBAw3BrPXcZEqi9FrL5h4LI22agrAT/kTz7jTNQeJRQlbiaRyeO+ASc6Zm4s7JxZ3ZBuT3VpwUhgwYaS1988UV74127dm29g7n66qttVcxNN90U3aCjuPovf/kLjz76KPn5+fXe9atf/Yrf/OY3tpqoYSIEECRQeISyDavw5edBqP5yAcsOHuXfa3Ywa/tBQuGMxJqjKH6EI/g+H8+UUpVGokTAkECUgLW6yw0J1FqSkK/y2JvmLvyHD1WrGYQU5N+6vE3qW1ilUJYDHA4slwt3Vjc8Pc/AldoJ5fyypHM0z0akJDB27Fjuu+8+brvttmiaj+ra3/3ud/z2t7+17QD1yXe/+10efvhhevbsGVX7xy/WAb9NxCWrPyNYUljjBFZXg75giOdW7+CZL7ZxtDJcbJiqBL2AoP6l8RRq0LJgSKBhuLWeuwwJnFgL0fn7cvfjO7Qff+ERQmWlDXrzr3dxlbLVQo7EZPtU4O7SDVd6ZtTPQ6QkMGbMGJsEbr/99qj7iPQGOQU88sgjVFbWf0p68MEH+fnPf052dnakTX+5Nj4fvvxcKrZtwH/0sH0i4HSlZY7dvWBfPi+t28Ws7Qdq9ysBZJoiCD2Au2I2c+eWRT24Dn6DIYHGPACTJjnI9WVjqS/Px85AiLK4UnxpJax4rg7/tsZ0esq9MSaBm3p4+P7ABCRorM2IDtm6ftn8qw7us9UNttqnIW/9kU7asnAkJOHq1BmPqIm6dKs+FUSoHhJbwDPPPMP770u6/LrlmmuusdVBN954Y6Qji/o6MQiLZ5B4KdUlYpgW24TYBaI2UodCtu6/YtdWqg7sPa0K6NQx5JVX8d6Og/x+yQZK/cGwRnQ0j6KsV8iZaqKIo3wCDAlECtjkyRZzV2fgpBOKVBw6iaCVALof6C/9KZWSN5OjWFoqZhSiHUVgFRIoP4KzrIScnECkXUZ0XYxJoK2ljZAAo2BpiU0Albu2EigtAd18CSZl43empBHf7yxcGZ1tIzIRBHhJfMAbb7zBk08+SWlpadiNTYK0xEf/e9/7HkOHDo3ocWjIRQsXLrQ9gyReIXCSkfzkts477zx++MMfcscdd0TdRbC0mIrtm6jYtQ3tb1i6nxW5Bfx+8UZW5B5FPIfCyIco9Tc+mSa1B4xEgYAhgfrBUlx7rZsK+WaTitIXox0XoRiO1v2BjNNgvRfUGjRrUHoxlt6I5crHVVoZM7/mJiCBb58Zb6eTbvWiQwSKCqvfMPfujL3qJ1IAlGV7EcX3H4ynS3esuNMn3xNffIkTEF38+vXrkbgB2YDFVfR41PBZZ53FQw89xF133RXpSOq8TqKAj0cli2FX3D4lJkGkuLiYDz74gP/+7//myJEjtlpIrhf3ULlGIpflBCCuqv369YtuLKEQFTs2U7F7G4GCI9Hde9LVEj38wc5DPLp0I4XhA8jyQf0PY875C5NNmulogDYkUB9aN9wQT7FrJOgJwDUo0gHZHV1oXChO5ysoik8/Ch8aH6jtoHOA2eRMXxjNQtV5bYxJ4MJMN9/qF8c9/ZooOjQmkxZ1csg+AZRuWIU/9wAhecNsSvXP6catLCyvl/gzBxHXdyDKUX+wnWz2svHv2LGDqVOnsmLFClsdI5G7Xbt2tQPE7r77bi6++GLS0+Wxa7jIhp6bm8v8+fM5cOAAmZmZXHDBBfTt29fe5MUgLKcRGcvcuXNZvHixHbwmEcI9evTgyiuvtKOXu3XrdoI4IhpNSEi6gNK1n+PPz60RBxDR/SddJG//WwtKuG3W0vDBY5oQSv8Fgv9Dzqz63Zyi7bydX29IINwCXzQpDk/oatBXgJZz+BlAF6BxYbSachSHgW3AZ6jQDHx6Q6OSYMWYBAYkO7mzj5dfnJ3Yeh/9Y2kGyjevo+rAHtse0KIEcBwppXClZeDt1Qdv7zMjIgJ5O9+/f78dtSsEIKcBr9drR+pK1HBqamqj8gdJ+7t37+YPf/gD69atszd70emL3//PfvYz+19ROwkpybVCFnIakJ/lRCJ/y8rKsschp4doRFQ/5ZvWULl3F8Hy0mhurXWt8Pvhiip+sWAtC/fl1+Up9DbaeppP317QqM462M2GBE5e8DGTEsHfD6wxoK8GhADE9aNxm3/th0qCXA4BS1B8iA7OJ2emEEP0EmMS6BbvsNNIPzai9VYWC1WUUbV/D+XbNxIqK7NjAlqLSPyAEIGcBtxdu5+WCJp63IcOHUIC037xi1/YG7y89cvmLqeBH/3oR3z1q1+1ySbWYttqiosoWbmYQHGRnRyusVLmD/Dmpr08v3YnWwvCkspSUP8mZ1rt0OfGdt6O7zckcHxxR41Pw+E4F+Ucj2YSSncDGhoVE8Ujo5eBmk4o9B5W0caoDccxJoFUt8UtPb08d1FyFHNovkslzYPv8EHKNqwmUFwAp/Ftb76RfdmTcrltr6HEc86zbQV2jEELyZYtW3juuefsj5w0jouoeq666ip+/etfM2LEiJiPzs4JtH83peu/aLAx+NRBSczAuvxifr1oHZ8dFL+LU0SrPSj9OjnTfx7zCbXjBg0JgOKiSV68vksJWfcA16M4rWVPgHNYGkvVzvniD1oRekAfe7IUeWj1HgH1CM6kA+S8KCeFupKp13wcY0wC0rikkZ46JhWXpVpdIIn4mIsXUMWOLa36aylEkDD4XDzZvZCI45aSrVu32p4/f//732uQgBh7xd7wxz/+kZEjR8Z8eNVRwavtuA2J34iFiEpITgMPfLiSj3fnhkszXYXmHTo772DKlNh0GouBt/I2DAmI/t/tuxJl/RjF+WjEr+kpXQAAIABJREFUInpaXOKcQbISqsiKr6pBBEIAa/KT8QVPZzM+6cmwjVpIzdSVKPVbfIE1EdsJmoAELuns5i/nJXF2mhO3dVoomu0RF5VCxbaNlG9Z33KeQJHOVuoCJCaTeM75uDt3gRY6DUhW0ClTpvD73/+ewsIvc6xJplJxPZVMpVF7/ESAgS/3AMXL59v5mWJprxEi+N2SDczYup8DpbXyCcmL00f4g98k25NriCCChYpks4usmTZ61ZgbMtCu0aB/APpclKpTByJv/d0SK7k4+wjnZBbRO6XcJgCvI4Q66TQQ0orCKhcHS72sP5LM8oNprMpLoSLgON2rvby5yHl9BUo9jb9qQUTFtJuABIamuXh4SAI3dPcQ72w9JGAHHG3fZBuDY7mxNNXTK9lHxTbg7dUXZ0rjPHwaOsaKigq2bdtmu6J++umndn4gqVkwfPhwO0BMaheI8TeWIoF6Vft2UbJqeZPEbLy8fjevb9zDytywteaXoII/xev/PGZu2LEEpxW21Xq+4c0NzpjrJBPYpWjuAXXZMdfPWqNIdAXok1rOyK5HOTujmCGZRZyRUk5mXBUJrrpPnAWVLnYXx7PpaBJrDqewIjeVtYeTOVzhIRCqE3Z5k5FomikQeok89/zTZkZsAhLol+Tgm/3i+d6AeJJdrecRkaRjlXu2266hbUVcnTKJ6zcIbw9xMGsZEb9/IYBVq1YhBWPEO2jw4MFcf/31MScAmaHkB6rcvY3yrRuaZMLz9uTZxuEPd4XNF7cWrR7HUzrNpJCIDP7W8w2PbLyxucr2/7euQFl3AxPralTe/Id2LuLynnmM75NL39RSXFZkqvrjbQblZFDpYv6+DD7c3ZlF+9PZVphIub9eY2EumjdR+gVyZqyqd9JNQAJZXouru3n484gk0j1RqLViszq1WxGXUF8VxZ8vsnXMrdEYXNfUxTYgsQPykZ9bUoQM5GQgQWDi8tlUIqogCRATw3BTyNr8Iv6xajtvb94XrvmtwL/xB5+NWKXaFINsQ212RBJQXHHL2QT090B/LZwR2KE0ie4Atw3czzcG7+ai7DCeCA1Y5PwKN29u6s4L63qx4UgSlfWriPaieBvt/DU5UyQpVnj2aQISiHMoBqU6mTE2ja5x1ukNJA3AIppbjieGK9u4ulFRp9H0GctrPd17Ed9vEK6MrFg2G1VbEjAmn+MRyS5Xw7KfRtKpbP7ivuvPEy/o2Mu+kgr+9sVWXli7K1zju9C8hsv5GB9NKYp97+2vxY5GAopLbkzE5fgjioloup5qF3Famqz4Su4/dyc3n3mAM1PLcDtik4tG7AXlAQefHUzjLyv78dGuTNtWUIeIrmkdqL+D41VypoSPtmkCEpCHQjZ/IQEhAyGFlhQJOirbvJaqPTsbHXTUEvNwStxA7362faAl5HjEsMQJyElAIpAHDmy6sVTu3m4b7wNFsXl5OhUzKT7/p+Wb7apjYUSCMT/Gwff5eHrD81S0xEK1UJ8t++1u7kmPG5eAP+EWtH4QlASC1XgdclshW/3znaE7Gd09n+5JlYgXULUocEoUrQWhSgg1vKRpcZWLVYdTeHJFXxbsy0BOCOFFl4Fai6UepirwRdjjbROQgIwlzW3x+2GJ3NjdS3Z8y6qExNBYtOQTW9csOenbmkguIW/33iQOvaDZhy4EcPDgQX75y1/akcMSCSypoCU7qaSnjjojaAQzqNwl9gAhgbCG2whaOP0ljy/fbBeiDyNHQOXg0PcbEjg9jsd2tsgubPNXjbghngQ1AMvxB0AKpdaqmH1u5yJuG7iPu4fsJiPOV+36aXnB0wUSBoA7EyRrdKAEKndD6QYISg726OwEgqWogj7dl8Hza3sxf18nDpXVlbDNJoLXUdaTfDJ1fa11aCISiHcoxnf38vMhCZybHuuA6SieJsk/U1ZC0YIPCVa0kvQQUQzf/pI5HHi69iD5gtEnXEXFY0cSx0kaB4nYFUNtrIu4S9+SK2jmzJm2d5DkA5KIYXEPldxBL7zwgk0IEkEcS2kOEpBCM0+t2Ep+Ra2XMWGeRRC42+QQimxVO85JYNQtfXCFvobmR0DKqfD0TC7nzrP28o3BexiQfkzz4kyCuF6QNAxSLwRXenV92WAZlG2Cw3OhbD2EGv52OnN7V5sIxGgc1lhcHUNwFM3PcDKz1ttNE5GAaIAkhcSzI5O5sqsHV2z3icieTqFXuxrVEYqW5LT+2IB6ZuXu3JXk80fbBWmqfD7eeustXn75ZY4ePcqQIUOYOHGiXcS9SxdJURUbkbd+SRM9efJkPvvsM/sUcFwkbYSkspYU0UIKsZTmIIE3Nu21jcMbjxTXHHp1fq41uLmJudPzYjmv9tpWxyCBEfe5SM4fB/o5NGKdO6GIFwBE53//0J02AQzPkoAaBZYLks6F9Esh6RywPDWfASGC0k2w9+/VJ4NGyEvre/LE5/1Ym59Sj/u7mo5l/YN5b39Y4+jRRCRwfDrPjEzmK728ZLSQl5CogqQ+cMkXS6sDj9qoiKuoBI450zpxOP+IXdP3qaeeOjGbUaNGcf/999tkEAsVjRiAd+3axeuvv27nDTpVJFbgO9/5DlLIvn///rbHUCQiJwmfz2fbFuRnyUIqCe8kAvm4tCgJyCA0BwgEz2fRzDClyCKZZce6JrKVb+uYjL1hMNr5deAnp+YD8jhCXJx9lN9cvNH2ArKNwJYbks6GzBsgvm81IdTykdHgy4etvwJ/43SfB8u8TNuazX/NH0yp31kXERxB6z+THHyKWbPKTyxJE5PAA/3jubtfHCM6NZ03SX2PV7CslMq9O5CMoQ0tSNIaHl9XegYJg4fbHkKHj9QmAdlERUUjtQPuvffeRg+5vLycV155xa5eFq6YvdQUkOygkk5CitmfvInX17lkO5W01++8844deCYEIjmIhMQMCTR62VqkgY5BAmMmfA1EDaSGnYyyuIJmJ1by5OVruKx7Pp3ifOCIA28v6HorxJ0BjnqiKWXz3/JfjSYBf8hidV4yf/2iL1O3dKMsfAxBENQMQvpZ5k+f11wkcE6akx8OSuCuPi1TX8CuSrVzqx0p3BaNwsfXyZmcStyZEjTWB18wyD//+U+eeOIJ21h7XEQtM2zYMLua2IQJE2wvHtmsoxE5Achb+vPPP8+bb77JypUrEUIIJ/IWLwQgpCOGYnmjr0skxiAnJ4fp06fbQWeS/lpOBFKTQIrNSEbS4yIR3RXbNuHLa7oX8TrVQeYkEM3jYl/b/klg1Pg+OF0PgvVt0DUyeQkB3Nj3IL+5eBOdJQeQ5YT43tBpHKSOrK0COhnekA8q98COxyDQeHdkiTBeejCdXywYzOajibYraW1Rkm76DeIqfs+cORJZrGnik0CCU/H9gfH84KwEOnub3zAQLBES2GwnjGvLJOBISibujAHE9elv1yJeunQpUmxePrKZyuYtIkQgRuJx48YhRebFXpCRcboCdtVPilQIk7KVEh0sm/Vxw3N9u4IYoy+55BLGjx9vv8337t3bjiIWY7Hf76eoqMhWKy1fvpwPP/zwRMGZ422Kq+nXv/51uyrZcfEdPkTlji32Ca6pxJBA7JBt/yQwduJdaL4NfHleBUQNNKrbESZfspHzuxTY/8ebDamXQOcbqlVCdXGkuIhWHoCizyH/PQjWSmTVoBUqqnLx2PIzeW1TD3YVhTmBSIUyyCEY+gllWZvsQvZNTAIykeu7e/jugHiuzj7FLtKgWUZ3U3shAfskcCyPkJCAVBWTN2vx2lm9erVNBMdFNmA5Bcjb+WWXXWaTglQbE1tBSkqKXdxFSEM2afEuEuOyFILZvn273eaMGTPs34l76MkilcHkHrn25L9Je/JGL2kkhHSEiOQEImMSjyIpRvPRRx/ZZHDyOOUaUQXdd999ti3juIhr6HG7QHSrHfnV9ZCARuu9hKwLWTDtYOQtdtwr2zMJVNcHLvc+B0xAUcMFoldyObeftY8/jj7mdamc0GksZFxXTQZ1iQ5AxS4oXAL5H1fHDDTARTRc85JTaHthAg/NG8q8PRmImiiMbAf1IhUVT7NsTnFzkED3eAdf7e3lj8OTaO64MVsdJKmjt7VxdVBqOglnDcXdpduJQjPivjl79mw7nbOoV2SDPlVkQz777LO57rrr7JKT8rO8vUsFMnlLl5KQ8pa+ZMkSW/cvevpTRTZrIY9bb73VPi1ImUkpNlNXUflItkMxJIsnkxSfl2ykJyeh+zKB3LImS/QnJPD3VdvZVNs7yIdiMzjHkTOlaUKWIwGoDV3Tfkng2ms9lLsuRjn+gGIkumY9YIkH+MGIbYzsesyomzAQMq6uVgNJLEBdIq6hRz6Gws9iSgAn3qJCij9/fiavbOjJ+vyw1b3EFWklPm5l8fS85iAB2fiv6urh/y5KISvOalYiqPYOOkDJF8vavnfQ2efhTM84UWRG3sbF0Dpt2jSefvppW31zqsipQFI8iL5edPjys/xOTgLykY1c3s7F/VNIRDx2Tha5R2IBpHjM2LFj7XY++eQTHnnkEfvk0BAiEAKQ8peiAhJ7gJBTDe8irW17gOR6ClVWNAkRvLLlAM+s2sHOw6dEJVe7Uy+AwL0mTiAyJmq/JHDlpBQCgZ+CugN0jRSOUgfgB8O38b1hO0hyB6tVP11urY4FcNehf5UTQPk2yP8QSteB/8vc7JFBHflVSw6k89SKvry5uXu4m+SMfwClHsBftRinKwXN7Sj1aI2LU7JQA0ahBlwCrroNfpGOamCKE/EU+ma/OBKbMb20uIX6Dx+iZMXitk0CGVkknTsSUQtxUnDW8ZQOom6RgvPyln5y3v9I1yfcdbI5y8Z/00032dXDxLYgpCDpIxYtWmSTjxCCnAoiFXEtlfTTX/nKV+zTiaiRwnkWNUVRmZPH+PQX2/nLiq2UV32pRjv2dxMxHOliHruufZLA5MkW877ohmW9CohHUI2q6deckWsTwPV9DoFyQUL/am+g+DPDnwK0H3yHIXcGlKxuUgKQdREj8TOr+vDXlX3JKw+jh1cUE+JvqOALYAWagwQkpfR5nVw8dUEyfRMdeJpJL2TXqi0qoHDRvP/P3nmAx1Wdef937lSNerFky70b29jGBoMBY9N7sYmTkLJJICF1A5vykSy7CdndlE0lZRPYJKQtgWAwvTfRMS64d7kXSVavU+/5nveOZFRG1kiakUbyfXnmkbDuPfec95w5/3ve8n8xA4nxvfTyO5KQy91FxWQtvADD7YEYMfliexezjmzKq1evRspCChjEMhF116G2wvDi3J03b5618UvYqfwUu3/b27qcFsSXIKGeYkZ6//33recJGIg5qf1pQtoU8MjPzz+R2SwJZosWLbLMQd2FllrlJY8donHLOnQ7f0cilBlWhsUd9Iv3tndtTnIEDPU4ocCdcdXjSESHhngbwxMEpGC8GZiPw7ESTWGH47Gh+d552/nojENMym4GRzoULT/5KUDyAcQHUL4KIrHD7RK9Dh7dXcyv35/Eqwelzn0XCYB6G6W+jY4I7XTSTwLSA+ET+t68DG4Y62X0APIJiUmh9vXnEf+ATsGawj3NvXI48YweZ4HAyUTMOocOHeKNN96wMnyFWkLAQez4EuYpppu2KKL27YjfQN7QxVcgFBTi3L3kkkusGP6eEs8EaMSXsHbtWss8JL6J9k5j8SeIQ1k+4qCeO3duXIXptRmx6j7Uv/cGkYbahJWYlHFXm4pfrtnBPWtjcQfpPVax+Rb/by2fmS09amB4gsBFy8dj6o8C325PESF5AcIJ9Ler13Lp+IooBYQrHyZ8HbyjWyOCOulMzED1G+Hw76OhoDoxjKI9zczWqkz+unUcP1kzLVbymMQTNqLUJ9DhbWhjRbLNQdJfKTUpJSd/vCCTxYXuAfMNiEmoccNqhKdefARDTRwZWXjHTSJ95rxedX3Hjh1s2rSJ7du3W5E5ElHU2eYvDZ522mnWhi+btFQMSxWx2F93bSFwcC+S9Jco2VrbzD3v7+GhbTGppIV592e4G1faRWXi0/hwBYH5mPo7wGVg1Qy2xOeKWPTQ3zxrt1UiElcuZC2AUR9tZQiNoY6mXVD9KlSXDBgASF8lMuiZvUV88pkzu8si1ijuQptvo9VZAwECoh0pPv/9MzL48AQvEjU0ECL5AS37S2kp3U6kof85GQPR5/bPEN6gtEnT8YyZ0KtHiylIPnIC6O4UIA2Knb/NaSxmn5QRbRJubKBh/TuWXydR8tLhKv60eR8v7Y2ZjPYuZuQO0kOr7fKS8Wl8mILAsosw+SMgntUTFJh53iA/v3AzV0wot4rEkzYhagrKOqObU0AoGgl0/BkIxCxlF5+W+3jV6mN5fPuNWbx9JI9A7ML1/4cyX8RUowcCBNqGcc4Il+Uk/tD4NLwDgANiAgrX19C44T1ClQM/D32cvhO3eSdOxTdtNs7MLryF/W065e+XgkAte7bhP7g3YdTS9+8p4/6t+1l3OBY/nH4Jw/Vp8imzC83HtzyGHwgsvSEHrZah+J1YMNoyvlyGadUGXnndaosl1ON0QNZcGHMzOHOjpqHOEjgKFc9ETwJiFhpg2VObblUh+836ydQHY9I5vws8htbGQIKAZBF/dIKXL0z3MT9vADiFJBwyEqZx4xqrZOFQIpJzpGeSNuU00iZKpvAgUnIP8Npt/zhJHpNyk5JBnAgn8Y/e38cjOw9xsKpLhJ7YnB4nzX/LiYz6QRz3UHn08AOBxdfPxGEIWdy32k9CtidkEcT99ap1VpF4ixY69zwoFlqhbqT69ehJQHIDBkEkSuito/l85tkF3RWeidYiRlei1H906GKCQ0Q7D392jpOPTUyzMoklZDROEsp+adEvHEL7dxGqkuJRQ0O84ydbADCYpSVTQVPBY4dp3ruDYNnRPptVxREWVAb/UrKZ5/YcocnfyT+k2ItWf6dk1b+nwpiHSh+GHwhctOwiInwBxYr2kyAZwh+ZcYRvn72THE8oWiQm/2LIWxJ7rnQEDt0Lde8ljBaiL4tCGEbPvX8JBxvSkPKUMWQlICQtdwwkCMizFo1w8eMFWczPc+IdgJBR8Qc0795mZRAPhWLzUkwmc/65VmSQUEWc0mJGLMd+vST9+Zv7NH8RFEe1k9ufeZs398dkhHgL9B8oeezPp7Suezn44QcCS5atQHEbcF57XYgj+JsLd7N8ylHLQWwlho24EiRTuLMIAATL4dAfoVGyOHtfOayX89Dt5VJ68pbnFvDGkXwrf6BrX3lFvhtAxyNNkk8C0o9st2JhgdsqPDPO58CZbH45bVq25ebd261CM6ksAgCuomKLKsKVkx8zNyCV+5+MvlnZ35L4t2ktkkfQ20i7lojmuYomfv32RraWxZz/h4FfUvLom8no/3Btc/iBwNJlX2h9K+4QiiE1g39zyUZOy2tE/AMWSVzRsmieQGcRPqCaN+H4s+A/PKhzL6RyP10zlfu3j2VfLFI52I5WNSh97kCfBOTlX4rN3DrNxycnpTE5M/le4khzI4FD+2natsHyE6SkKIXUFc484xzc+YUoSRCzxdr0zUCAYNkRyz8QqqnslY+gNhjmrvX7eXnXASoamjppVPlR/IJQ4Cd2kljvFttwBIE7QP17e9pop6G5cmIZ/3f1WjJcEQxXFhTdACOuiq2tSCMc+T9oeD/p2cE9TZdQSj9VOpIfrp7OhoqY0SVlKNWM1pMGGgTkeVJ2clqWk6/PTLdYRkemJfk4oE1CNdU079qC2JlTEQgcvgw8YydYEUHdZQj3NO/D9u9aW459ORFI3QGhnbZOBT2IZAkfDpjc/NQ77KmsIRDq8gKwE9RPKFklUYG29EIDwwsEzrsuE6fz31D6/7XXgTiFb5x6lD9esT76z0ITIQCQsyiGqnS0SMy+n0frBZiDW9JQ8gV2VGfwlZfm8vrhWLxGSqqvC/1kzmCAQNszrx3j4eYpPi4Z5caXZG4hSUIKVR+nadtGK+wwleoMSA1hz8jR+KafjiMjM3bUWS++oMP2UvERVFZYQCBhv5GmBnQ43C3ZXI2peLc2wNceL6G6OVbCoPoHmnt5bdWrw1ZnSRrY8AKBxdfNweGQEkefaq+vyTlNVhF5oYuwJPeCqFM4I5Y/IBStFVD6AwifnCROPAX+sINgxLC8Bi5D43VGkMzkRInUGpGSkx99ciHP7iuK3zsxAD6BzmMUk9DtM9OZne1Mun9ATgCBI1LBKuofSAU6CQkB9YwebxWOceVLKWtbetJAm59AQkjDDXXoYCA6l61FduR+yYrcXt/CPduP8OSmXTQHu1BuC6nitzDNf/D644d6eqb9944aGF4gcOH1Z6ON2wGhjDghi8dU8bnT9/PJWQej/1Z4fbSAvDcGS6dQQzRsgsN/BjELnURawg5eOjCCt47kE4g4OL2gnismlVHkCyQcCD761EIe3zOqu6Sxrr0cBBDI8xhcVuzhu3MymJSRfEexAIFUsGo5WEq4ZvAdxRIKKiGh7emi7Q2nBw1YOSARixwwWFFG8NghQlUVHehBwk43rx6r4evPr6GyoZFIR/4oCRoqx9SfpdD1gp0g1vsVN8xAYNn1aPVF0Je3V4XwBH1x3j6WTW1NMx/9GchdBM4YNvZgBUh+wPGnT0oWt68unQd3jLHs9UcavVb4ppid5NTxmdkHOG90lcVTlCi5/dU5PLRjNBIyGpcMAggYCsalO7hujJdvzkofkNoDkeamqH35yH4CRwfnJVBOAFI7WPiBnDn5KNcpHg4a1wLtdFGr01j8A5GmekI1VRYBnZiJtlbW8dD2g9zz1gbCnaqlRTm09J/Qjt9S8sjgJPT0ZbwpdM/wAoElN96EMm8FlrbX8Y3TjvDV+aVcMKb1bXH8bZB9FhgxvqxSNUwoo+vXgdQRjiGSyftU6Sj+sHkCu6rTO1QAE3PQkrGVfG3BHs4tribDnZgIlrvePo37t41Fnh2XDAIISL+EYnqsz8E/TU7jQ+O9Fu10skNHhWVU3h4Dh/dHHY3BQJ/i0OPSa7uLJAxUMoKlWpiYgZxZuTYA9FaJMa4XH4+Au+QT+BsaePCttfzu5XfYcLATV5DGRHEMpT5v1dZ48+nWClEJ6MQp1MTwAoGly28B/VngnPZz+KlZB/j6WXs4vaABHD6YcBtkzo09zY3b4fAfQSgjJF+gkzQEnazcOZr/3TSR1cdyu10qty0o5dOzDjCvMDGEZ3evm8Kft4xj4/E4+WcGCQREIRI6OtrnsLKJrxvrZUqmI+mMo7JxhOtq8beahoR2Omn0EspAHMDOzCyEHM4zbjKONJ+dC5CEjXPX4aP88uGnuO/Zl/F39QXIl+s9DPU58h2HbVNQ3yZgmIHAjXeCKZQR09ur45bT9/ONs/YwI78FfJOg+JPRCKFYUr8B9t/dbenINWW53L1uMn/fPvakGh+X1cLXz9zNF+buwy1F7E8mwltklbSU8EoFUu+4Ew/DwztHWzxCkjTWWYRjXuykpqmR/+RnJLMApiWuslhflpeYhj471cfNU9IY6RV6o7600pt7tBVhEo1D32eZicTeLNz2sfi4e9Oyda1hWPWBJezTPWoMXnn7l3KRjlOTE6jX+uvlDWL6+d3jz/Hn519l/S5Jim8nChON0Kj/FmX8jZKVieOq7mU/h/rlSf9aDqiCli77r1jlJP9t0U6+s2g7LocjDhBYD3t/3G2W8M/XTuUvW8ex6XiHuvVdhukwtBWRdNv8UuYX9VCK0l0I3lHgyIgmr/kmgLNjfeH3K7J592ieVYi+s7QEg5RX11JeU0fE1ByvreNoyEnLhIUJKy/Zl3mUE8HEDCfLx3n519PTB4hjqNXR6G+xnMVWLHr5seipoD+1IAwHzowsPKPH4ioabf2upFqXkfwEub7ofqjfIwBQerSM239zH6+s30xQwkfbi6Yeg6cJq68z0lFhnwL6PuPDCwQuXP4DtL4J6JAtfNe52/nuuTvA8EDOuVB4NXhjvMlLZFDtu3D4vhhv29AScfC558/giT2jrLDNnmThqBpumX2AW+fuB0dalLo6bTykjQPfxCiJnTsPnFlgeFtPAE5wimmho79CzFC1ARctoa6bjpwC5KgcCIWsylP+UAi/qQh4szlq5NAUURxriXCoyaQqYHKk2eRoS4TmcOJCWbvThfgIJFLo6tFePjE56iNIdh6B1Rc5GYVDViKS+Awkn0C4h6S4idnSZPHcnwwUhOtH4vzFzGOkZ1r2fmdWNobXh+H1Rt/+k3+06WmJDdu/1zY28b2//INHXn+XQxWVscYp1BB/gJr7KSlJjONt2Grz5AM7xUAgDQouhvxLwDOqq2akjnDNW3DsgS5/k1yALVVZ3PbyHN6MYZLpfMOYEfnMG5fJ9bMdfPZsM1rBTJ7pGQHy5u8ZGS1kI2/8nTb8RK1FU2Nt+v6IpjpoctyvaQiZVAY01QGTcn+EYy0mR5tNCyTkp/CzJFoECEalRcNHPzExjbl5zgEtVm9hgkSdtIizsQUdCBAREjMJTwwFMdvVwG3b4C2zjzcNw+OJ/kxLx/DEGZmVaAWeYu1V1NZZb//f+8tD7DtWbr3cdDoFVKC4j3Dw97z5dCc70SmmrAQM99QCAXkbz78M8i+KbsKdRZzB1W9Eawl3EnnzF/6eX62bzLaqjqYaudTn8ZCXlUFhbjb5WZmcPmk8p40bzekTRnH21JHRt/5YNQsSMIl9baLCb1LaEGFPQ/jETwEFAY7oRxMUP0MCcEEWWppT8U+T0rhhnJcz8pwW79BgiyQrCTC0iSM9w2b8HMRJaWzx8/bWHfzsoSd4fePWWM7gMKinQN9LyaPPDWJXh82jTzEQ8EHhdZB7PrhjFHBvKyVZ9UqXCRZTzHfemsmju0dxuCFasdJhGHjcLtLcbiYVF3HOzOlcPH8Oi2ZNIy8zA6f4IIaYCCi8czzEO8eDvH08ZJ0Q6kOaYERczokR4Rj67NQ0LhnlsU4Ekl9gi620yLVgAAAgAElEQVSBSMRkQ+l+/vZCCb985KlYComgKUfxddL8z/CsXUg+EatmeH39evIJiOlFKollzI7a4bu87m+HqpeiDKKdpKrFzZdemscrB0dYBV5kg5c3/kvPnMN15y1k3uSJjMjJwuNy4XE5MYzBf8vtywIRN4Fs+FETkubZIwEeO+TnvcpQwnwIUntgaqbDOhF8bWY6Wa7htQz7onf7HjhYfpx7n3yBPzzzEhU1MUOrG1Dcgzbuo+T0XXBXD2F3tlbj0cDw+vbFBQKfg4yZXaJvLGU1bmsFgbe66K6sycslK8/jUGMeo0aN4fzTZ3LtwjlMGFnI6IJ8stN9uKRk5TCSsAll/gj7G03WV4V49miA18uDFkD0V9IcyipUv3Sk2ypaL2Uqc9zDazn2V0enyv0SzNASCPKjv6/ioZK32XP0GHIq6CSVoF7DVN8nO7iTJ5/smXr0VFFgP8c5vL51yQSBlgwufO5jlDknklM4moXTJ/GZc2awaEwOmW7HsDZpCBiU+03eqwzyyMEAb1YEOdYcob/BRWIGyvcYLC1yc2mxh/MLXUzP6jnqqp9r3r49hTRgmiY1jU2sev1dfvfEc2zeezA2NQSsRvFr/M4XeGflB06cFBrLUO3KqQUCEoc/5tOQOSc2b1DDRqh8EerWnJjPAF4qIwVs8E/lG9s/wjHvJFqcGeT53Cwdm81Vk3I4e1QGYzKFQnlomoDiXbwBU7OmMsRDBwK8cDTA7vrEROaJeWhurosrR7u5YrTHCinNdhlJp5uId9z2dcnRgET9HKuq4d1tu/jxA4+y8/BRmv1dqNslbX896PvJjPyeJ58UAOj/UTQ5QxqSrQ43EPgPTP1xFB0KrJzIExDKCKkodsIx3G74QhHRVk2sZZ+VuduiveyPjOdl/wX8pWE5m+ozCZofbPQSJp7hcnDbgpHcODWP6XlppA1zIJBVfrApwq+2N3Pv7uaE+Qmk3Vy3wVn5LqtS2fx8J0Vew+IiGl6LdEjuEwnvtJh79pWV8/S76/jd489biWExyOFksy8D/VuI3EPJkzETBhLeuVOsweH1/Vq6/PMofTOahe3n8QQICDWDhIYKbUTm7I7x+VJDQJhDq0uinEHODB5rWMpfay6mpHE2TTrNIorr/AoiQJDpcnDRuGw+NbuAG6bkDfslJC4B8Q38cU8LD+xL3MlczENuQ5HuVFw9xsNHJ6SxuNA1MMllw37WUmuA4gT+/dMvct+zr1hO4G4AQKggfoChV3LBvH3cZTuCkzGLwwsEliz/JEp/DljcXllfnLeXOxbuZnxWS5Q5NG1ylDvIWxzN0g03QNN2aNpDINTMET2OB5uW80LdDLY0j6Iq3DUvoPNk5Kc5WVCUzorp+dw0o4B0qbs4jKUmaPLU4QDfWNdgJZ5JYloipSjNYHKGkzPyXVw80mUlmokz2ZahrQExAa3ZsYd/vPoWL67d2J0TWExAFcCviJhPkBEs5dlnB7fE39BW+0l7P7y+VRcuvw6tvwhc0X7UH7CI1kf/WTZ+V+4HCVwRPwTLqI2kszF0Oo82LOWFxoUc8GfSHIk/4ifL42DuCB+3zinikvHZjEwf3rzya6tCfGdjI6+VJSZiqPNKlSqVI7yG5S+4YKTbMhXNzHYmv47xMP7CD9bQ5E3/aFUNb23ezpPvrLV+yv/HOAGIo6kU1EoI/4W00CEbAJI7a8MLBJYuOx+4DfhQe7V9dMZhbl+wh7NHdU83XkkxqwMLeKThIv5Rcx4tYclL6b2IDfusURl8cW6RZSIazkCwvzHC3/e18NOtTdSF+qKt+PQrZiKpWiZRRBcUuZmT66Q4zcFon4HHUDaFT3xqHLSrahqa2HusjDc3b+fh196xTgJdqCCivQugKMXUT+EK/w+5aUdsYrjkT9vwAoELlp2G4hsobm6vussmVPCFuXtZNvVYF41K/VI/GTwXWc69lZfyfPXkhGj9/DGZfH5OEcun5uEbpqYhoZZ4rTzIF96tt2gmBkIEZNsSza4f62V0mkGGS1lgcAr45AdCxQl5hsT+hyMmDS0tvLt1Fw+++ibPrl5PZV3rabzjU+RrGEIjERl/wxn6Gy891VoLNiHdsRs5iQaGFwhcsiKbSPhONN9sP2ap8HXLnP3cPPtAF1W0kMlLxs389Mj5vFc/Er+ZmDh12awWj8niM7ML+dhpXWsADIdVORggIAvWaSjSHFg+AjkZSI7BeYUuZtg5BimzrITefO/RMn7+0JPWCeBIZRUtwRCSF9BFFEG02oTWP8Z0ljCSavsEMHBTObxAYMUKB8cj3wbuBH2C8nF6XiOfnHmQO8/Z2UGzlWosb5jXcHfZxWxoHEF92J1Qzed6nZZJ6F/PLmZ2gQ/3MHNsHmqKWMlj/7mpkdrgwJwEOk+QkNCJE1kqmUl+wexcJ2fmu5ia6bQzkBO6muNrTCig1+0q5eV1m3hr6w52HTpGdX1D13oAHzRXhtavoPkL2vU+F8+qsqOA4tN1oq4aXiAgWlm67MvAt4AxbUqSgu8rph3ht5duOKG3MjWJ14MXcl/tlbxWLSeA+B3AvVH+2Ew3y6fl8+2FxYzwuYZVZvHW2jC/3N7Mg/tbaOpv+nBvlBrjWrG4SYLZ+AwH07KcFiDI7+PTHRaNtfwuZHW2JF4DQjC4qz5sfXZueZ9NG9ayaft29h4rP5kRogn0ZjSvoPSLpAXeSQkH8NKlTsiagEEx2hiBNnLROhODTLSWEoASE92IVvUYkSoizmMYLceoSK9m28rYRckTr/KEtjj8vhUX3vBhTOM2lD63TVNuw+SqSeX89aq1ZLjCVKliXgldzv31V/BExbiEKrRzYw6lKM5wc/dF41kyJgsJJR0OEjLhjYogd6xrYEtt2KKcTiWRXAPhJpqV42RyZvSnOJOFnyjbbVi5CPIRk9IwddkkZTokR0RqTtQFTSsYoCZgsrcxwrvHQ6ypCrHr1VXU7XgPGqu6e34ErY+g1CaLEtrgOV5Z1dVOm5Ted9PolVd6CLvyCVGMchaDnodmKopxmIxEkYcmDyX1X5WAVzUgAzyC0nvR7AK1BzhMi/8g4zKahpI5axiCwIcuRke+0DlCaPGYKn510SamFQR4QX+IeyovT5gTuKf16nEYnFucyX+cP4ZFxRkIMAx1kVoEK/f7+eqamI6+lByegIJEFonJaFJG9LQgEUY5bsMCgjZ/g0QjSZZHe0ezzNkws+Z1O0fCFSUFfKWOhBj5ZOMPm9riimoMaQ43R9hcE2ZTbZi1lSF21IdPZI7rdU+gS9d0BwJS4/MoqEcwI38nPbRt0N7+77rL4PmtHhzNXpzu0Wi9GKWuBi4AMqLFvuOWAKhDKP06ivshtBOzoIqSP0tuQ2q9HcUYUm8GGrdGBvXCpTd8AoyvgT6jfT/OKKrlW4v2M23qdP7t2AperpuWMCdwT+MVJbsdBj9YPNZKJhMT0VAXoZj+3a5mnj48dHJ4ZBN3GdE3f6eKRhPJvwmJ3WnZTutkMCHDYRW7kX8bl/6BiXBsumGdLE4FkU29JiCbvqY+qK03/b0NEfY2hjnQFKG8xUROgiFTig5Ff7btdD2AwJsofTuG2s8xZwPbVkrJsMHZJM9dVojLPA/UJSglyaViPpZCIZ5eAoAsCRlDBJSAnJSsewalHyDDfGMosJ0OLxC48MazMc1bUawAOqT5js81uWy2m7KxV7K6ZQIVwWhhmIGUyyfk8JUzirhmcu5APjbhzxJG0d/ubOaenc1UDlBoaMIH0a5BoarIdEVBQYBA/l9CTn3tLHdSFzlWxrKcEMTXUOwzOpwUDKXI8yjy3FH+o+5E/iIEeuK36E3t5UBrydCaoD5ptnbbddUBue6D/Vbe7qWcaGNYE+lUOq5Bigi1buyy2Yu/R04A8rM5opE2u5OTgoBWzxB0fIh3VvoHfPOXN/+SdXlo5xkoi1ZmLprJKFUEuqB180/UMitDIdFOL+AMr0z1fIdhAgJ3GVy5OoOWNDkBfASY0X42pQBM3oh8xs6cw670OTRpV4cvRKJmvqd2Cn0u/nn+SL48rwiJHBpqIl/9YAQe2N/CfXtaeKtiSPrBEqp2MR3JJi4nh/ZEIfLvAiyZwoZ6km+ZWAYFdPLc6qRg0bnTsjlLvWjZxE/mjhETjlwnG3v768TM01Z/OpHunJOfBNSTlKy6LqETcLLGLrssnaB3FIZ7EmZ4GqjxaKahkN/Hgk5PYl8aLV+BUs+keubz8AABcez4veeg+R6KRWg62Fsys3PIGHsaoUnnUB1xYvbK3JfYZXLTaQXcvmAUC0cmbv1FTNOqxRoISr5N61ua1DN2OMHxAXWFbDiu1jfX3rolxE5cGzLZWB3mp9uaLAAY7IigxM6M3VoiNDCoILDgVhdpRzIwvAU4dCFay0Y/HQxx9M5H6dFSFTYR44yzjSHBgTQMQOAug4vXjyDi/B5KX4umuP0EORwOCifNwj15AQccMeoKxzmbibpMSOYkgezLZxT10KQGbYIOW5+WkCIgR/eI5bKzsjElK1P+k6pM5TV1FhvjiYpMLg8qKx8yCqC11KUkWUkpR3GIyu8i8vYqNnKxWMgbqfwUU4b8FJuwvCXK22Sl32R9dZifb2tiS23IerO0xdZAZw304BN4ihHOGxITOXOXwYKjDoqPuWjxugjgxhnIQzumAlFbvwUAHc3C8cyYMgyU4UQZDqK/G5Zj3PrKyHfOlNdI8Z5HMCMS7HTS74L8UU4F/4kOP8zrT+4fcFNYD4Me+iBw/tW5OJzno4z/AQsAOiD9uDHjUBPnU503jYbE1ECJZx11e41UIRMqiT9f2QM9hRmAYCU0l0LzXh7bns5ruxo5dLyScDjC3qPl1DU3W78LEMhpwLTsuNEFqTJHwJRzUFPPBqf4uqLhDnICEPNE28TnegyLlE0Srs7KdzMm3bAco6PSHOxrDFthgDvrwhY9xKtlQWvzD8kXwcaAfq2D4XrzyUFAv0TI/BTFnvJ+A8GVV2YRdE0gYsxBG6ej9BxgIpCPsiwBXjRyDO7VHicbvi8zF1/ReJx5xXizC8jIzGZHXdgiM9TBZlrqa0gL1ELNEWrKDuNvaeppOuXbsgXU/5AZ+luqOYt7paCeRjoof7/4xjlEzG+iWY7C19YHpRRpHjf5s87DXzidakdWFwfYYPRX3rIvHJvFby6ZwOQcrxWtQqQJAscsKmuaZNMvBf9hCNVAuBEijTyzN58/bSjg1X3p1ptHo99PSACgu904uwg1/XzU9PPAdSJ5usuQ5e1fTgdi1871KHwOZWU2ixNUzD0S+SHJQHISGA5O4MGY81PpmT2cBCrR6j3Qa1F6N6ZxEKd5hPTIsS4Vw9ocuQ5nHpFwHqaRh8MowGQyqAIURWAWolU2imwgB6zvf5+oe31ZOWSOGIMzfyyVzmzwpKPcaThcHpwul+VXkWABbUaIhIM4IiEItuAN1KKP78dfvo9AY133U61pRvEEJr/n9UdfSaU1MbRBYOkNOWiuRKn/7nwKcDidFI+ZgH/iOTSkj8QvyX4pIvMK3Hx7QTrXjKrDF2zd9FsOQeAo+I9FP6FqMCWIIip763y8sL+Ip/eOZGNFNkcbvUT0SaYvThBIEZXY3RgmGugBBGSUYVD70RxFaakZIElXNdHwynbUI1pJalYm2jLnSNy+/JTNfhSQ1fr/3b/d9KBPwzBwe9Jw5Ywg7MtDZeTjzinEkZlPjfbE7Tf0yXAajqMr9+Os3Edj5TELKLoRMQU9TJr/P3n27EZIjSI5QxsELrxhAVp9BhCqiBPikCNdegaFcxZTnjmRRikrmQLiM/yMcNRyZtZxPjHuOJfnHyKtaT007Y6+9fcgFc0e3q/I4cX9hWw8nkVFs5cav4v6oJOmkJOw2W46bRDoSZ3235OggThAIAlPja9Jp8OwTsXOtAycaZloXw7eEeMIZo3E70wn1CG+K742265yBxvJrNlH8MAmWmqPEw51Gzn3Lopv4fW/O2iJcp2GNnRBwDoubroZ9Nc7h4Smp6VROGoMNdMvpdGRTvhkb8y9m+teX21g4lZhBACmuA9zoW8d12S+xflpG3vdVtsNstmX1qbzXlke68tz2FaVyYE6H40hh1UD2dQKM7OIwJQlBCZfgD6JOajPnbBvtDUQQwOujU9jlq4hXHe8J4dp0vUnJmF54xcHL4aTtLQ0yB5JRvFkVP5YjiY4QtRphhnXuJeK7atpqipHS2BHZ5ETkKEeJxS4kzef7vnNL+la6qXTZAD6E/8jll5bAM47QN0GuoMdMG/ESKbOX8xG51j8DG48fq6jnjO9O/h49vOcnbaVUc4qvCqAR0myZN9FgCAYMaxNPxQxLNOQRPLsqM60TgdHHeN52bucl7zLaVGpcRLq+2jtO4eKBs5s2EzL9rfZs2s7Qic9mJLmdpOTV0BawWiaM4tpySqmGRdmKyhEeuczjmsoAgTufe8SPrKdYEPMPV5S7LfjiFzBy0+cjGEvrucl4qKhexJYuvxDoIUj6OL2ikj3eskdN5W0uZeyr8VphTcOhnhVkLPStnFNxlss9a1nvKuMXEcD7n5u/j2NpSHotMChVE/ir+GP8bfwx2gkcTkJPT3f/nuSNSD2Zit0OMbCltwQ2eB6mwSSwC7fUlDHaeGjHNq3mxfXb2HnkWNWAMNAiM/jxpeRhc4owO/NIS23ENObRcDhJeJKI+L0WlaBZG8Jjvoy9N61mEe2xRq2PL4MuJVw8K1UOA0MRRBQXHmlG7/3h2iLHuIEZbRofOSo0WRNnkdZ4Rwag5GEF0DvaTGL+afAWcdVGW9zefq7LEzbxiTX0Z5uS/jfd0Um8/vAJ/l94OM0aPGr2TLkNCCbfSSMjoQhIpt/BKQoiwUCMUYjm7/khFhvutGPshIGJWp6YL7q35wY5rKcAEZTDev37Gdd6X5Kj5azt6yC43UNCZsCn8dDWpqPkNML3gzwZIA3HbxZ6LQsQq50nOnZhAzXSWkuEtah9g1J5NDBjbB/HTTHjBiSf/whhnpw0BlUB2xlJFLTbXzfOH6N4qL22cEOh8HIqfPwTjmTUi0RYwMraSrAGFcFF6av59acxzjds8fyBwyG2CAwGFpPwDMt6s5I68YfhnAQHQ5aYGB94hEBAIczCgBOFzjdVvKTBQZW4mDyAEFA4NoRJmO8ktAY4UBFJZv3H2bj3oPsOVZOTWMzNc1+apsDRMwIDm0SCYcJhMMnfAjiwBVTDsqwaKsNpwun000IhcPltsI2fb4MXL5Mgu50SM8FXy7NDh/Ng2z+bZseo/og6uAGIkd2xELrJpR+CM3PKXl0SzxTmsxrkrcaktVriw/EtwKUOIRnt39MZno6zikLCYybT3OSisR0NyyXCjPFdZgPZ73Mv+Q/QLbRYwJJsjRktWuDQFLVm/jGLfOOpGeH0cEWtF/yQyRbvL/Gi+jpQEkGubwpuzxJNRm1B4HOSqqqb2Rt6QFeLS1n9YFy/C3NpOkgTU1NVNY1EGl1pKZ7PYzOz7MA7EiziTc9i/SsXGpNJ76sXHy5hdRp94DVte7LZLuDDTiO7aBly6uxbg+g1DpM/Q1ee/SdvrSfyHuGHghEHcJ/QLHYKvTQTsZPnoF/zFwqMoQnamBllmcvN2W9yFfyVpJpNGMMeA86jtcGgYGd//4+zXrb9zehA82tpp9WUOhvw233i6lIKZRbzCfRRCh50060nAwEJKO9ojnIt9bU8n6Vn8aQibKyz4XJ9AMTl0T1SJi3HFiEsFSpKHWD4GGUxsFhZRQkkvgu0XqQcVGxB732URsEEqpcIYprck/DMB5pTRHvEPpz2rmX0TRiOgfDA0sTPdezm49lv8CKrFeYOAj2/1g6tkEgoSsveY2J6cffBEF/1OxjOX6T+Aojm6vDhXK5UWmZUYLBBDqSTwYCQk+9ryHC59+u4XBTeNCCNpI3mZ1aPr4fNjwJIX/nORVPeRkYn6bkkZcGrD/dPGhonQSkEISbS4FfWhwhrSJUDBkZGWQuuIqmnPHU9i/6Mu45aXMCi/3/I1kvMduzN+57k32hDQLJ1nA/25eNPhJCB1qiJwDL9BMjrryfj4l9e6uJyJMGHp9lKrIcyQmQk5qDAiZvlgf47vv11Eo1muEu1Ydgy4vQWN1xboV9zqQRxUcoefS5wVbD0AKBi1fMJBL5KuiPt6aSW/pzOp2MnTCZijGLaEovHBCdSqCZmH2uzHiX2/MeYL5356A5ge2TwIBMeeIeIgAgDt9Ac/QUEK/DN3E9+KAlAQHLPORNCBCcDARKG8LcX9rMP/Y1nxo05DVHYNsrUF8RPeF9IPZJoI9rWbFk+VKU/h0IidQHYQAuj5cZCy/iYMZE6oyBiYmXPIBpnoP8uuhnnOHdZQFCKol9Ekil2ejUFwGA5oao8zeZpp94VeBOs0xDSk4G/TQNnQwENlSH+PHmBtZVBQc+bDNeXSTyuqqDsPkFaK7tfMqzHcN90rP4A5q916H4e3sAkLbcvgzmX/NpdofSqQom0Z7aruOT3Uf4VPYzfDn3YSsJLPkpKL3Tmg0CvdPXgF2tTXRDNdovpWhTxCRi8Yt7UOlZrQ7jvhsITgYCb5QHuO3dWqs4USo7dRO2FipKQRzDXefZBoE+KfmSa8YRdt0E/Kj9/R63m+wRIzHPuIF6lWbVRk22pBstXJb+Hj8t+jXjnGU41cBkRMYal1BEVLZ4LN6g0poMQmY04qPMOY5X0pZZH79NG5HsJRFf+wIATXWDbwKK1VuJFHJ5MDJz++Us7g4EmsOaF476+cZ7dVaxomEv4gwu2wWbYpn8lZ0n0KcFsHTZ+cBngU+1vz8jK4eRk2ezv2gBYUe0eEqyZZ53N5/Kfprb8/6R7Ed1aV82edn415XnsLc2nUMNaVT73bSEHRxrRy/d4ivm2JhLODb6YiLOgY2WGnClDIUHmiY65Ec31iQo/j8Jg5bwS28GKi0jmmTWh6Sy7kDgWHOEJw/5+cGm+iR0PAWbbKiEI1ug9L1YnasF9T3MyCO8/vihwe593899A93zJTfehGHejmZh+0dnjShm7BlL2OUsJqQSE+FwsqEJ8dsnsp/jn/NWIqGhAymy+e+pzWD1sVye31/EhopsKpo8FolcF7GppAdyak7+LMsRHEA310ejgVL5TVioJjJyUB5fnxzF3YHA9toQD+9v4Y+7BzeJckAWhcxv+W44sB4qD3Z+pEZxjAifJBJZw1tPJI5Lo4+DGyogoLhw2b+g+TZQ0DZWSSrJGjWB0YuuYXfAS2gAKKPHu45xR/7/8cXcVX1Ued9uE1K4Nw7nc9+W8fx9+9ieG7FBoGcdDdQVwv8jYaByChgCorw+EEexJJT1UroDgXcqgty/t5mnDrX0ssUheHmwBfatgX1rY0V++dFswxm5ymYR7c3cXnutj3rnncC3kHpDreJxucgcOx3fwus50hgekPKRt+Y+xi3ZT7EwbWtvRtDva6VuwG83TOSBHWNpDsVx4rFBoN86T1gDAgByCggJi/AQEMks9mVZn97mD3QHAi8e9fPXPc2Ic3jYi/gCDm4ASRbrKqVo9Rd8ab/k2ftTwjY2NE4CF18/E9P4BhqpInZC8vPySB83i+Pjz8MfNpNK1CDRP2lGgLuL7mZZZgkFjpPUE03CKv+Pd2Zw/7ax7KqJkxHUBoEkzEIfmpSMYAGA5obUiQaKYxhyClC+TCuZrDfSHQg8drCFP+5qYnPNAGVy9qbTibpWooCaamHP23B8n1WDuIMopMBCCRHzGzQV7WDd/6aEMoYGCCy5QeoIfwm4pr1SR44ej2/SPPZmTU/UNHbbjrCBzvaU8tPCX7PYt2HAI4JueuosHtszCn84jlOAjMIGgaSvibgeIGRwbb6AuG5IkYuEhVSSyDJye9Wh7kDg4f3N/H5XEzvr4mRC7dVTU+BiSfiTfIDDW+DYDmiJ9ZKv9gAPktbyXzz7rABCSoRJDQ0QWLr882h9M6qjU3jkpJn4ppzJXtfIpK+CDKOZT2c/w5dyH+E0T8xjXlL7cN2ji3iytBfjtEEgqfMRb+O6qRbd0soIGu9NKXGdspLHVFZ+r0xC3YHA3/c2c8+ORg42DV44ddLUKm/8Eg1UuQ8ObYag5IB02d/FAfw4ij/w6qOvJa0vfWh4iIDAsh+h1U0oPa79GEfNWIBv+jmUhpOfJZzvqONXRT/nkvQ1FDoH3sFng0AfVvdg3yIMmXWVUWbQ1Hjp651GhGQuPadXCWTdgcBvdzTy622NVn2AYSFW3YfWGg/CEXRkK5R1Gy0YBrUa+DUlqwY+rrwHhQ8NELhw2f8CN3ahjl6wlMyZi9lSnXxn0yhnJW9N+LxVJlKI4wZabBAYaI3383lWWGgomh0siUNDUdpMQunZcdNOdwcCv9zWyN1bG4YiFHadObH9B/3RN//yPVBXDoFuT3ti/yoF9V3CgRdSoZxk5wENDRBYuvxh0NcBJwrK52Sk45p2Lv7xZ9IQTO4RM9No4izvdh4c8x1GOAb+FCCTZoPAENtF5RTQGhUkZHFDUiSL2O3ByCqI2yTUHQgIANy9rXFIquFEpwNNUF8ONUejpHBi9/c3gER9xaIA0TSj1E7QPyaiXuPiOeXcddfAv0EO6ZPAihUOyoPFGMafOheUHzNypAUAlQUzk76wxroquDHzVb5b8EdyHNHcDsncrQs42V/nw+M0GZXupyAteV/2zz4/n0d2FVMbOIGDJx+37RNI+ro46QNSmSIibs0Ip5ATI3fkqQkCsrHLBi8OX7H5N1W3/qyClobOzKCdtVqLYj0mD+JkFYvn1qQiAEinU/skYBWRcZ2N4fhv4Jz2Wp46ZRpNo+dxNGNC3Eu6rxdKnYCv5T/AhzNfRniDqlrcVqjmhuPZbDmehc8VYWZ+A2cU1jI5p4kMV7i/ZIxduvqvb8zige1j2F8fZ8ieDQJ9ne7E3Cc0EWIKEqdhRxrhxLQ/UK0YjigISL3iOBhGh/xJQMx4oZZoeKe8+ccnrioAACAASURBVDfVRN/+qw5F3/yliPzJRcw/h9GsB54iK/wPnnxSYkVT1hmS2iCwaEUanvDFwF3Agva6nznnTBpHzeagM/n1A87zbeLuol8wx1OKNiO8dKCQP2yaYIVstkmhL8CF447zz2fsZUFRLV5nYk1UNgj09N1Lsb9LfkB9VdQfYKacBSB+ZRkGRmYBWPUGei5HOSRBQN74ZY7E0Sumu5rDUZOP1ANorOq53oMUidEIOjSDqgL9MIZaySurBAhSXlIbBM67LhOXcTOoLwAz2mtz1KxzCIyaRbXnRIGxpCn76oy3WTXmW0gx+beO5HHPxoms2lVskba1iaE0OZ4QC0bWcs+lGxiX2YzTSBz42yCQtOlNTsNmBLOm3HIOp/BLYM9jPxVAQN7wa49G3/Zrj0Xf+AUQ5AQXzylOU49Sm9E8gTJfgMhhKrz1bFuZPPtwzzMX9xWpDQJXXplFi+eroD7dWkjmxMCmLbyYpsIZHNHJDQ+VWgHiD7h35I+o9rv4r3dn8OiuYg42dOVVcShNgS/I5+fu459mHrRMQ4kSGwQSpckBakdAoPpYz2+RA9SdPj9mOIKAOHPlDV9MPWLrb6kDKfAj8f0S9SMA0KOoEOhS0G+B8S5ab8WhjmJWl1NSIuGKiXsD7LEv/bsgtUHg/KtzcXm+j6mvR1HcfqiTzr2K5hHTKAu7+6eBHu6e4DrGTdkv8m+5/8tTpSP52ZqprK/IIWzGVp3LMJmW18RPlmzmwrHH8ToTYwr4yZqp/HXrOLZUZsU3XtsnEJ+eknWVgEDV0fjeJJPVh0S0O9RBQMw7srmLfV82ennLl03fiuyR/6/rPrqns/6E9kFzFNgObAW109r8VXg3JU9WJkLdg9FGaoPAxcvyiah7QS9tX1heFDV28XL8BZM5HkzuEOZ6d/NPWc/wce+jfPWVubxycASVLT0Dz/cXb+OmGYeYmJ2YspN/2jKeP2yewNtH8uJbJzYIxKenZF11ioLAF0c2ce2ICJMyHbidzhPaHZAQUaFuCAeidn3r4wep4Swbvbz1C69PYyX0Lm8jAKoSrctR+giKLZj6HZT5DksXVKdqxE9vlnVyd9De9CTWtUuvLQDnH1As7pwodtrln6ApdwIHG5JrdrsofR2fynyCOeHVXPHweZQ3xVe45sqJ5XzpjL1cM6msv1qw7n9g+1j+d9MESg6dYNI+ebs2CCRE731u5BQFgcv0Xi7OamHOiHQKsjJxOAwchsG9u5r57Y7maJqlESf/VQfl6ygVQ9tHrC3i0LUyd6VVMxq22WbmqT8ODRXRE0A8dv0PniVmnCCKALrtzV+/CfolQsZbvP1oRZ/XRIremOIgsGIkhF9AMx1Fh9fv7PM+TGjEZJpDiY3C6TxP12W+wTLXU7SUHeLON2ZZVb3ikTGZLXxr4S6+fMbeeC7v8RobBHpUUWpdcIqCgGfzs3gObSAj3MTI3GzGjchnXGEBu8LpvFvvptp0g0Qb9RYI5M1eTDjiaLds92LeaYi+3Uscv2z2Er4pG74FDq0RP72v4yxv/m+j5W2fdwgb28BfQ8Tn5/JZgeHw5t/VypVaX52OvVm8fBSG+S5KSRUVC7BcDgeTR4+ifNKF1GUUYya5StPHs5/nMv0Mb28LWlTOjaEPjrjtOrsRpTLRelLbv3kcJl87czf/b+FuK2qov2KDQH81OMD3n6IgoNc9gS5dg6O5Bo/Lic/jwedx04KTuoiDoI7WMj6RoeRwgScdDFfHrCX5XssmLxu7taHrdr9L1E4rb4+Ag7X5h/tTsW0nsBn0FjCkUMhhCFcSjlQxylfPypXJfdMc4KU5tEDgvOuKcTrWtHcKu11OFkybwq6R51DlTX6OgNQSXhJ6jofWeig5lN+Rylnig00aUTwEegKoS9or+JbT9/PNhbuZntv/dHkbBAb5m9Lbx5/iIGCZZeIRORG4JAeh88uVjiZs9W9zj9ED1QT6eHSj5wBwDKV2oyN7Qe8nLXQolWie41Fhf69JbXNQDBBwOZ3MmDiRg2POpc5X1N/x93i/lJE8u/k5flRSRGltBqGOUUESS7YPze9Bz0Opj7Vv8IapR63ksYvGyZrrnzy+ZxS/2zCJ5/fHCXy2T6B/Cu/v3TYI9FeDibhfQjXlDawWTR3K+pSB2o/WO1F6C5pSRrgahvvb/smUOeRAwHA4yBgxmpYpSwhlf5Cxm4gVE6uNuwr+wPz6py0Ctxgii0xOKn/C5DwUN7e/ZunYSm6ds5+bTjvU7+5Jcfm7103hwR1j4mvLBoH49JSsq2wQSJZmY7UrL2MRUGITkt/F/ircLRVodqP0JrTehMFmWlxHeWflKVDoOH71D0EQcJIxcjwtk88jlNmLIivx66TDlT2AQAuoZ1D618DVaL6ZLBDYdDyLn6+dyl+2diip0P2obBDo44wn6DYbBBKkyB6baaVqpgylDqLNXVb2bsTci+GowaFbcPtC1AZDeI6HKCkR+/6QSeTqcfQJuGBogsCoCbRMEhBIvjmoBxBoRKu/oiP34FAr0Orf28+JkMp9cuZBvnX2rn5P1ebKLH62Zgp/2To+vrZsEIhPT8m6ygaBWJrdgeIBTDUFQ0edAJpM4CSLWpeDEkbOEFre9jmC1k0Yqg6tq1FGDdpsAsNPRDWjgg2EvHWMoZGVK4c4Z0eyFmfHdoccCDicTorHTKBq/Hk0ZyQXBIQy4l/z/8z02le6MQepJhSrwPwl2rgB9L+1V++ErGZuOu0wP1gsAQf9ExsE+qe/Ab/bBoFYKn8ZQ3+eiC5GqWiygHamoSLdO7qU2PNlk1dhTMPEFalEOf2EW5pxhxt44YXEcbMM+CJJjQemNggstfIEXkIxFR3NE3A6nUweM5ryiUuoTx+V1BDRGZ4DfCPvfgqr1nQHAlIy6k0Ud6PNS0Dd3n5ap+c1WieBO8+RCLT+iQ0C/dPfgN9tg0AMlasnKVklxaFsSSENpDYIWLQR/Ka1oMwI0ZtkHxbl5hA+/Qoas8fSHE6eee8C3wa+mvcQ7ortsUFAMgqVeh9t/gXUOSj+qf3cLiqu5pbTDyChov2V9yuyLZ/A/22TlIk4xDYHxaGkJF5ig4ANAklcXolsOrVB4JIV2YTC/w+FhF6eqB4jQDB20VU0F0ylIhxfBm9flPal3FV8Jucpjh2p6S46KFpAAv1/oGYBy9o/Z0lrdNDHEhAd9PDO0RaF9csHLSzsWWwQ6FlHybzCBgEbBJK5vhLYdmqDwLXX+qh3XI9SdwBz24+7eNpc/KPnUO1LfJioQpNmBLi76G6WZZaw8Yibm59bwJFGL5GOeQJyDPGDegutC1HMad/HqyeVWfxBV00s7/eU2cli/VbhwDZgg4ANAgO74vr8tNQGgaVLnZA1ARy/ACQb19s20vTsPNKmnEVkzBxqwokdhlcFWZK+nu8U3MdC7zbWHMvm6yWns648h2AkRnUlTUUrt1FO+5n4+MxDfG3BHuYX1fZ5gtputEGg3yoc2AZsELBBYGBXXJ+fltjds8/d6OHGJcu+h+LjnQvLFE6ejXfKWRx05IPqufRdPN1zqxBjXeUWAFyWvpqRzmo2Hs/mv1dP4/HSUTSH4mNAlAIzX51fyh0Ld1GULjll/ZM/bp7AHzeP552jNpV0/zQ5QHfbIGCDwAAttf4+ZmiAwNJl54P+CqgPiW+4bdBZmZl4i6dSM24REbcP8wQrVd/UYmBS7Kzk8ox3+XHh/5DnqLcaOlDv48Edo/nh6unUBeLzQeR6Q9x59k6+ftbuvnWm011S0UycwjurM+Jrz/YJxKenZF1lg4ANAslaWwlud2iAwJVXemjxfAFtfA2lT6TMGkqRmZvPqKlzKS+aR4N2Eha2wT5KobMGqSd8V8HvGe2sxKGi5IHCHLq+PJsVT5xNRXN89QQWj6myTgIfmnakj73peNu/vTmTv28fy746X3zt2SAQn56SdZUNAjYIJGttJbjdoQECMuilN8xrrTV8W3sdOF0u0jOzUfnjiRTPIpBeQFDFpHs+qermenZzbeabXJfxBmd4d+FsBQC5KaIVRxu9fPHFebx9ND+umgJfO3MPn5p1kDkj6hIyZR9/+kwe211Mc7vi9idt2AaBhOi9z43YIGCDQJ8Xz8DeOIRAYEUGZuhcDL4Gakl7J7FSCrc3Hc/IiRgF4yw6iSZXJjglv6z7IfoMP2OcFSzw7uQC3/uc79vINPdB3MJD1Ukag06Lt+d/3p/E9mrJdI8t4gsozvDz3xds4cpJ5f2uJWBqRWPIwUeeXMhz+2JmSAtLoqTH53bokQ0CA/tN6vw0GwRsEBjcFRj304cOCFingWsL0K7FoG9vpW7uUHXd63aRllOIzh1NrbcA0jJxuNPQhhOfK0JxRpQ80KNCZBjNlv1faghfnrGa09wHyDS6z0AXCmmhkr7r7Rm8sL8o5mlAKchyh1g+9Sj/cuYeTi+I+hT6I/Lc3TUZfOmlebwWu7SkcKI3ALNtEOiPphN8rw0CNggkeEklq7mhBQKihUUr0nAHLwHjGygWtj8RdFCSRAv5cvDlFRJxpzMpr4nPzD6IvKnnO2qZ6j7ENPchChy9C98Uu7wUfX/jcD6BduGiosg0V4TpuQ3cfdEmziisI9Pd9UTR24lsCTusBLG73jrNClHtIpr1QCWKy2wQ6K12k3i9DQI2CCRxeSWy6aEHAmLfWbTCiztyBcr8PKjLu1WIMlBSuUgpJHv3nsvep8gXwKUils1ffkpEUG9EQkRX7S7m3k0TefNw/olbpZzk3BF1fG7uPj407SjZ7pA8tt8iZqj7tozndxsmsiO2GepFlDqM1p+xQaDf6k5cAzYI2CCQuNWU1JYSsE0ltX/dNy6mIdMxH0NdhVbLUHp0+/DRzjcuHFXDf52/jcVjKvE6erfxd26rrMnLmrIcy0a/pTLbMjXNK6zl/NFVnFFYa+UFyIkjEVLjd3PH67N4qnQkx5pO5Mq1Nq38aP0QCqlac6cNAonQeILasEHABoEELaVkNzN0QUA0s3RFBoSmAOIoXgTqTEDAoPNuybS8Rm6ds8+q9JUIM0190MWumnQO1KUjp4AJ2U1MzG4i3ZW4mtTiFD7c6GXF42ezpTKra2SQUnstENC6HqV+YINAsr8uvWjfBgEbBHqxXAbz0qENAm2as/IIvGehuRTF6WgmW/TTUTCwxljoC3Dp+OP88uKN5HuDg6nzuJ/dFHJY2crLHjunu/yEF1E8hanTbRCIW60Dc6ENAjYIDMxK6/dThgcItFfDucsK8XAFmn9tpZmwkgachmZSdhPPr3iLcZktGAky1/R7Bk7SgOQmCFXFnW/Mip2boNVvUbyKNqfaIJDMmehD2zYI2CDQh2UzGLcMPxC46y6Dks3TLEep0l8Eq3ydJQVpQX550UYuGX/cOhmkumw+ns1P1k5l1a5i5FTQRbT+EspcgzYutUEgxWbTBgEbBFJsSXbXneEHAjLS86/Oxek+D/iT7P1tg89wh/n0rIMWvfNpeRJan7oSNA1eOTCCf355LvvrfYQ7UlhH0OoImF9AO/agIh+yQSDF5tIGARsEUmxJnlogsOBWF2nHJ+JSK9F6uuSHiQLcDpPZBfX8dMkWK0pITESpKocb0li5azTffn2WRV/doaeKZkyeQukfgtRg5SYbBFJsJm0QsEEgxZbkqQUCMtrLV+QRCP8cuAKw+BashC5nxErmWjb1qGUeSlV59VAB/7txIg/uGBOji7oGre7AVE/hMD02CKTgLNogYINACi7LWF0anuYgGalUJWtwLwfzG2BV/Dox1lvn7rNq/y4cWZOS0yRUEfdsmMRP107lYH1a5z5GQB8krK7AWbMXcsbYIJCC02iDgA0CKbgsTy0QWLHCQXWggIjj3tbTwAkO6PHZzdxx1i6+OG9fSk6TZAb/fO0UK1O4UzlLgbKjaPUkDn0nLz9axdIbJtggkILTaIOADQIpuCxPLRCQ0Up5SpX772j1MdCSVGaJJHd9YuZB/nn+XovqIdVEmEqFnygmVxD6fRTfx+96hndWttggkGqz19ofGwRsEEjRpdm5W8PXHNQ20gtvuBhtfAX0De0HP6+wjk/NPsDt80tTZqra6hbc8fpsnt1bRG3XKma1KJ4lYt5BkfsoK1dGbBBImenr2BEbBGwQSNGleeqBwNIbhHpTSlNKMZoT4aJC73DZhHIrUmhcVnNKRApJLsDKnaP5+dqpbK7swJLdNm/rrLDXkkf/58RE2uag1Pyq2SBgg0BqrswuvRr+JwEZ8pIbrkQZXwR9TXsH8eScJqv611fOKCXHG+pnheL+zbjkARxq8PGZ5+azvjyHhmDn6mgqhDb/hHL8gpJHdtgg0D99J/1uGwRsEEj6IkvMA04NELhsWSFBlgM/BqRSuzVurzPCjNxG7rtyHTPyGq3w0cGSvbXp/HXbOH6zfhLVATe6awrDDpT6BfUH/sS6dVJJLCr2SWCwpuzkz7VBwAaB1FyZp+hJQJLHsqrmo/U3UPoqNFa1duH7F97/FdOPcNv8UmYloBJYX+a9xu/iuf1F/PubMznQNTs42qTmByjjbx1OATYI9EXdA3OPDQI2CAzMSuv3U06Nk4Co6eJl+YTVBSj9fWBSWxZxW03gf55faiWQTcnpvsRkv7UdowGhh3j9UD73bZnAA9tjJIZpgijWofkuquYNSkr8HZqxTwLJmJb+tykgUFMGYakul7qZ6T0O1DAwMgvA7QXD6PFyve4JdOkaaKyyQaBHbaXGBacOCETfmnPA+C7oG4Gx7afg7FE1fGb2AW6cdmRAM4k3VGRb4aD/2DmG8qYTqQxtXQuj1FFM9SMcxhO8svJIl2Vjg0BqfJM690JAoO44hIKg+1fEaFAHKCCQVQAuGwQGdR6S+PBTDAQkbyBrMqbxc5S6uO000KbfyyeW8/k5+7liYrnlL0imcqRgjDh/73r7NB7ZVcyhhi6ZwfL6WAWqBIf+gpUYFktsEEji16MfTZsmuqEKHfSDOXi+pn6MIHqr4cDIHgEuN0jd7h7EPgn0pKHU+3sy97nUG611GhAgyPswWn9O/q99J2XjFyqJb5y126KbTqajuC7g4hfrplgmoNLadCRHoJMI1/WbmOZ3SA+u49lnY3Nf2yCQmutMm+jGWnSgCSJDHATyRoGjc7RabLXbIJCay/FkvTr1QMACghUjIfQRUFKcfW57BWV5QswbUcftC0otptFEk8yJD2BbZSZ/2TqeZ/YWWSeAlnCMWgFQgsmfiEQe5a0nGrs1LNsgkJrfOgGBlkZ0SwOEPwjmSs3OdtMriZxwujFyCq0TQTxig0A8Wkqta05NELCA4MYZaL0CQ38FkwIUJ866ciJYMraSy8ZXcNG448wsaMBt9N+uK1FAq4/lWdXCni4diVQOi3ECkN69C/p+MB6jZNXhky4ZGwRS6xvV1huJ8Q35MRtrIZT6BYxiKtFwoDxpqIy8uJzC0oYNAqm5HO2TQHcauOD60zEcX4sSzGnJJu5w5p2e18jVk8q4alKZVYSmKD2ARBP1RmSTl0zgg/U+NlZk89ieUbx0oDAWJYQ0K6+Mu9D6XiKhp3nz6b09PssGgR5VNGgXRMJRv0BAArp6t24Grc/tH+x0odKyUGnpcfkDbBBIiVnrdSdO3ZOAdRpY6rSomFE/RnEemsLOQCBkc3NG1HHLnP1cPqHCyiuQ4jTycXVTlMZ6CTQNxPQj/D+7qjO4f/tYnttXZL39dyMCAEcw9Q+JmE/x1hNH45pNGwTiUtNgXWSBgL95SDqHldsbPQU4XdGkmjjEPgnEoaQUuyS+mU2xTie0O5JIllkxGtSXQd3Qnm1UniMKcjlMstxhxmc1s3BUDYuKqzlrZA0zYpSoFABoDDnZVpXJ2rJcXjtcQMmhAppDTvxhozvzjzxqK6b+FUZkFSO8NRY5XDxig0A8Whq0a7S/1S8QHGImIWWgvD5UZn7cAGCfBAZtmfXrwTYItJ0IHLmTCKvLQX8IxQWdtSqKEl9BrjdkOYtzvUFyPCHyvEHyvNHTQXPYwbFGL41BJ7VBJzV+N8ebPVS2uE8yScoPWpzADxCJvESxpzxuAJBWL72umKDjoyh+1uEh2UWo6eejpp8XjfG2ZXA0EA6hm+ssJ/GQEpcb5c1A+WISGXY7lG5PAoogmscpefTDQ0oPp0BnbRBoP8nWW7WxGGVeDWoJkC8Hge7WgaE0Ge4Ima4wLsMkEDGo9ru71gSO3UAY1H6UfhWtn8Gt3uaFRyt6veaWrshAR5ah9F873JuRh5p0JmrO5eDukoPQ68fYN/RRA1pbEUK6uR4ikj08FERZfgALAJwne4HpOhb97kr0vnXQUt/5j5UotZJXV31pKGjgVOqjDQKdZ/u86zJxOWeh9U0ozkIxGW2BQXwxcj2tHikSrzkO7EWpN4lEVlLp3sm2lX0veHzh9VehjYflsHKCJVXe4opnoBZ9BDzpPfXK/nsyNRAKRIGgRShJhoCD2OFCpYtD+ATXYtza0a/9GX1gI4S7mL92g7qfklXfi7sx+8IB0YANAidT89Ibb0CZH0azCMhFk4ayTga905vGRCHfCvmUotXLqPBKKjyb+rX5t/X9gmUXYag/gBYqjGiEk5iA8sdhXHQLeDMHZDHZD+lOAxodaEHXV6W+g1gp6wQgpiDLIdwbMSPol+9FH9oS44jAepTxJ0oe+U1vmrSvTb4GereZJb8/qfWERSvSMAK5ONVkDBajDalONgPoza4aRlGN5h1r8zfMt9GUUuFqZttKiQjq/6vhRTcsxDSEGO980FEHgERzpOdiXPNN8GWnll5Pxd5IuKgkj4lZKFW5hAQAJCxUIoLcwmPVi+1BqDFqjmCZg8pjVut7EZN7eP3RVafi9KfymHsxy6k8jCT27a67DEq2+iBUgDJGo80RKDUOrSeCMQp0HiCfNuOpRPUcQelqUGVoDqDZhUNVYVJBQ6iadU82J7THF66Yjg5/Ebi5A0B5MzEuvAUKxtnO4YQqvA+NSdhYJIRuqkVLpFAq8gkZToys3FayuF5aP8NByxegt7wMNTGjmx9EmXfz6uOr+6A9+5YkasAGgd4qd+YKN4VNeShPERHycagMtJaTQdQMo5WJEZENvwFl1OCmok8O3970S2gwzPBVOPgJ2gKkqLh9qDOuQk04wzoV2DLIGmjLIm6qt7KJY1UOGrQeih/AK87gzLgpIjr0NdiMfv8Z9P73oakmxjD03bjVD5P+XRg0BQ7dB9sgMHTn7oOeX3utjwbmgFOcw8UnzvFOtwUAavYlkDd6OIx0WIxBNzeg/U1R52mMEnIDPkgLAHyotMy4ieI69FHG0FKP5RSuPBAFuI5SA+r7lKzqGMY84AO1HxhLAzYIDJd1cfF1RUQczwGnnaDIFtKvzALUuR9FjZzWq6Sf4aKWlByHhI1KEllzg2UiGlQgEH6gtMxoJFCcTKFddCqhr3VlmM//JlZoqKy710H9ilcfeSQl5+MU75QNAsNlAZx/dS4uz/cx9fUo6zQQFfmSn/9x1Pi54LLzBVJmusU5LKGjcioItgwOEMjaSM+2SOJw9DISqL0iJRnu4Cb0uschEMPdpfVvUeafKHlibcro3+7ICQ3YIDBcFoNEMnlDUj/5TlBntB+WlTk87VwYMWG4jHZ4jEOAQDKK/U1WCGk0maz/wWI9KkcoIVweSMuI/pQTY5zcQDHbrjqE3vgc+vBWCMdId9H6S6jISkqerOyxb/YFA64BGwQGXOVJeuCKFQ7Kg8Uo4zcoLmtNHIs+LLcYNetC1JRz+ub0S1KX7WZlz2+NGpIKZEE/WjbRZGUWW/UBXCiXFyGHs+oGx1Et7KTzJDTZR7Zhrn4Ymus6h79Gs+IN88uYta9QUjJUUqZPqaVpg8Bwm+4ly76PUjeBhLC2isOJmrEENftiSM8ZbiMeHuOxzEPBqGlIwEBCSE2z/zkFsvHLRi+mH6fTohCxAKA/5p/2Gq8rQ+9Zjd74fKx5aESrv2NY/oCtw2Oiht8obBAYbnN64Y2Xo/WXQV/TIdtnzCzUjAtQY2f37+g/3PSVauNpMxEFmqP5BHIqsJLLWs1EPUYTyaYvg2r9aW3+Huut37L9x1khLC61iIN7/3rYVhIrQUw6XIE2P/f/23sT8Dir8+77d54ZjXZ5t/G+YYyNzWIDZjWyARNCDNjE2ZNm39ombZM0zZe+De/bXm3f0iRN8iUkhC+QkDSLa5slYDCLhbExYGy87/sqW7Jk7SPNzHO+636ekeWRRtLsmpHO4ZprjHSes/zPo3Ofcy//m1BwPeufj+Y3GlM3plJ6ETBCIL34Zr71e5YNxR/8BvA3KIouDqCgFDXpWtQNS11SsGR0wJmf1cDq0dnotXMT0OI9JOkpw2oiR10kN4RoRU78cuuTjV4oH/LynQhgLK+73qlec/Fw2vEyevfaaCqsFmA3tr2EddedgoeTT803sN6CjM3WCIGMQZ2hjsQ2UG0/iLb/ElhwsVfZGIZNQM2+EzVuVtzskBkavemmMwJyC2hXC8nJW/6/29uAu9Griyogy1UFpXrzbx/j/g3o/W+izx2Jsm76IJpf4W/9KW+v7kIpahY6exAwQiB71iJ1Iym//3K096Mo/d0wnYW7znIbGDMdNfd+N4I4laqB1I3etJTtCIhQajyP3vIs+uRuEDtGZJHkCUKS+F3qR+9n82PCkWVKliJghECWLkxSw3KoLez5oP8Dpa9Ch3mN5FRYVIY1ZzGMuwoK40sYktSYzMP9AwGH+qIFfeBt9N51UHe267yU2o62f0PF0yZCOAdW3QiBHFikhIZ417IJBIOSxenb4eQ47lqLoXDoONT1D8Bl08xtICFwB/BDYpO4UIm9/ndOlLAT8XxpcTOIPQHWf1GxYu8ARipnpm6EQM4sVZwDFdtAVWA8qCeBORHsoiIIxFNo2jzHTmCKQSBmBGpOore/5OYMCEhgWKfgNi15A/gxDcf/m82bjRooQUTnygAAIABJREFUZmD7rqIRAn2Hffp7nru4iDLPB9DqO8C1ER2WjXTyD6vL5xm1UPpXon/00FCNPrrV8QiitbGzgVqjacFS/xtt/4mKp4/2j0n3/1kYIdCf11hyIazZNpw8vo1iKdDBGyFG4ZFTUNNuQk25IXHysCj4WQpKvIqrh+QxvczDyAIPeZZbMWDDOX+IffUhttcGaAxq7AwwJfTnZc7I3IQq+th2xxuIswe7dilpU23+jK2/j+fCFhMdnJFVSUknRgikBMYsb2TBkjvQfB54IEItJEFEo6agrl6EGjk1JYKg0KMYW2Qxb4SPu0f7uHF4HhOLvRSEc5T4Q3CsKcg71QFePtPG21VtnGq2aQkZSZC1b5F4A53ajRaXUOEH6kpr0YLmAOh/IBR4ywSGZe1KRh2YEQK5tV6Jj7Z86YdRfA2tJV9yx7o7uYjHY932CZC0gkm4jXoVTC318qFJBfzdzGLK8np+veoDmh/sbuJPR/0caggSNHIg8fVN15NCXyEsoRv/iD69p6sAcPJnq0Mo/oDH831eWV6XrqGYdtODgBEC6cE1+1oVqmlv3gMOrzuUXBQEEkgkhGKT56CuWgiDRyc8dkcATCzg72cVO+ogUQv1VEQNJOqg/9jZxJ+OuYLAlCxCQG4AzRew31kJlQfA3xBNDXQO+DPK+08Mo5LlyyW9qik5hIARAjm0WEkNVewD67ZOJsSHUErcRjuyz0v8gCQWkSxkU2+AER3cc/H0+RdTC50bwKzBbqbNWMvOC0F+sreZ3x5uwW/UQrHClt56cgMQT6A961wVUGtTlLzISnJkrkDbv0DVbTR2gPQuSbpaN0IgXchmY7v33puPP28S2iPeQvcAl0UMU7KQTZiNmnJ93IJgcomHv51ZzBemFeELG4FjhaDNhicONvOjPc3sqze3gVhxS1s9O4SuOgqH30Uf2RLdEwjaQK8Gfo2v+WXWrGlK23hMw2lFwAiBtMKbhY2LIGgpuAGtv4JSC6MKgvFXoa64FcpGupTDMXDPPDi+gC9dUciiMfkJTfrF0608uq+ZP59sTeh581AqEJDcBkGoOeXSQ0vS+JYotD+aNhSb0eoRQq0VxhCcCuz7rg0jBPoO+77tuXzJbaC/BCwBVRwxGIdj6ArU7EUwaCSIF1Ev5Rszi/nU1MK4VUHtzW6qDvDEoRZ+sT9KesLeOje/Tx6BcHIb6s+5zKCn9ka3AYAkRT7pZLALqFd5c5XYBEzJYQSMEMjhxUtq6HIjaPbdiLI+BY77aEdxMlDlg9BLXHcfalTv7qM/m1fGBycWMCw/Tl1QuNfDjSH++0gL39sq3GOmZByBgN+xAThGYKGDkIxh0dlKd2HrH5OnVnD7NbU8bCiiM75WKe7QCIEUA5pTzd378TL8zdeh+QToj0bcCNoFwbDxjrFYTbg6amSxR8HYIg8iBO4anX8xKCxeHHZdCPLU4RYe2WVUy/Fil3R9iQQ+tQcOvoWuOeXyAXURAGIEtjehWU7QXsGY/LPGEyhp5LOiASMEsmIZ+nAQIgiaG69BqS+CuquLjaA9D4EYjMfNhCFjI2IJiryKpRMK+ObMYmYPic8r6NJZbzjXxuMHW/jNoS60xH0ITj/vWvT/5487AsChhK6KlhfAIQdqNwI/QzCwjvXPH+7nyAyo6RkhMKCWu5vJthuLlf4iWpUDY4BwjG/4mZKhqAnXON5Dkrie/GKUx8PIfIvvXy+3AB8jChJTBUkPK477HTfRN84KKZkpaUVA3D/bWtDVx+HYe+jT+6ChOlqX4vMvwQGbUerHBFrfMEbgtK5MnzRuhECfwJ6lnS5cOgdtfxpbPYRiJBB5tG+noZ4xH0ZfQX7JIKYPKWT5HYOZVOzBm6AMkKCx/9rTxP/d1US132QhTN/bId4/IdfgW3UE+70XoL6qKx20OwARAJIX+D2U+t+0Bbez4dko0WLpG61pOTMIGCGQGZxzoxdJRjM0OAmvvhfUV4Cp0QSBE1g25krGzprH/fOu45+vLWFoggZhAUY2fhEAIggMmVwaXxXJBVB1FH1ks+v/L8ZgJ19xVL6OE2j1HCH1fbylp6l4Unx3DbFHGpenr5o2QqCvkM/Wfh3VUP5oFDeilXgNXQ8MiRiuRBgXlHDTnDn8+xc+wU3jBpPvSfAaAI4KSFRBohIyJQ0IiPpHjL+y+Z854GYDa77QQ0f6bbRagW0/j6duv4kETsOaZFGTRghk0WJkzVCEYuKNbUMIOR5DXwVmdB7bZUMHs+T2mxwhUFJUiBVDQFl385NI4V8famFbrclBktJ3QLx8GmvQwvtTfRxdedDJDdwlG5h06hDBUQd6DUqtQYfWUfFsFM7olI7QNJYFCBghkAWLkIVDUJQ/OAitlqH4OnBV5zHeOedqvnz/Ij54xy0JD1+8EIVA7uub6nnmRCsXhD/ClKQQkD9o0cyFGmsI1VYSko3/2Fa06P7lRhC9NKI4jlbvYId+SUjvMPr/pJYhpx42QiCnlitDg5WMZKVqJnh+CUwHCi/tuTDfx9cf+gDf+ND9DB+UeLL6NluzvTbI373bgLiImpI4AvKHLIl7SjyaMQVQv/tNqne+SeOZqG6f7R2JVGhGqR2gVtAW+CUbnpVoPaP7T3wpcu5JIwRybskyMODyB68F6x9Avz+Cdjrc9YO3zeNLixex6PprsKzEbQF1Ae0Eh/3+SAtHGw0DcTIrW+qFmSU294+wuX2Izevvbmbluo1s3t+tRieE4iyap7DtZ8OnfyMAklmEHH3WCIEcXbi0Dfu2+6bg9S1F8S1shqO4uMvLhj+0tIT/89mP8uBtNzJ6aKS9OJ4xCWP0iaYQf7Ghjq01bppJU+JDQJL4TCzUzC7RzBlkM6tEMyZfMyxPc6rqPP/fmtf5w+sbaQ1EYWZVtKHVLrT6HspaS8Vyw9cRH/z9prYRAv1mKVMwESfxjPchsD4H3NS5xeKCfJbOv5mvP3Qf10ydhNcTGU8Wzwiq/DavnGnj7zc3UOkPGdfQGMGTZG3DfJpJhZrpRZrpJZophZrJhZoRvg5BGgiFeGbjZp58+Q12HjsZrXW5ep1Ga8k/vZqKp3tyF4pxdKZaLiJghEAurlrqx6y49f4SfN4FaP1F4L7OXYgdYNq40fz7Fz7JTTOnM6Q0kng03iFtPXOBf1u3n+ervbTklYKvMCU5juMdRy7Ul/wMQ7yaIXkwpkAztVAzq8RmbplmVL5G+JuilT0nTrNiwyaefHkdwVC3RvefovQTrH16cy5gYcaYegSMEEg9prnXYvmnC9C1N4D1MIpbxcHk0kmI++eUMaP46J23840PPcCg4qKk5hgIhnjhnff45Pcfp2noZBgz3clzTOEgVxAIX5HljSmPQVIDydaHtcaLTb7Xcjx9RvpgbpnNnEGaWwfbjLzkxN/TFNqCQV7fsZfvPrmc6oZGbCcwrEvZi1I/pP7YE2zebHx0s/WdSOO4jBBII7g50XR5uRdr8ERs9VtgFiBH/Ij3oqy4iPfPm8N/fvkvuGzYEDxJGIMFk11HT/CbNRU88sdn0bLhS+Ka/GIYNAo1crLDTeR8F5TmBIQpHaRt4w35Ga/rWTC+jFtG5DGtSFPm1fgUTta27k7+ncchLrgHTlfym1fWs/LNd2lujZawRwXQ9hMozw+pWLE3pXMxjeUEAkYI5MQypWmQjg3ANw/4LIp70MiuG/FOFPjyuO+muXz+vru5a+7VSdkBZBb+tgBPvvgaP175PHsu1VWLMJAcBgXFkFeIKh4EJcOhbITzUfJdNBi8vjSB0UfNhqN5hcPH8eWvP4fVUMUQn+Lb9y9k4ZUTGZzviXnj7zyLhhY/Ww8f4x9+9Ucqa+sIRb8NiCroCSpW/bSPUDDd9iEC2S4EFPfe62PevIBJXpHit8Q1At8Jno+g9d1YlKA7PIHae7v96pl89t47eeDWGxhSWpL0ILYcOMxPVj7Pf7/yBqKu6LaIUJDbQdEgVNEg59tRFxWWujeEwjJHYCip49gT8pIeW1obENpmSdYe8KNbGlwSN/k01138aPl3Sx3K30Cex8tf3383i+fNYdKo4QkPzbY1VfUN/OsfnmH97v2cr4/qBHTBMQ6H7G8zynfa5AlIGO6cfDB7hcDNywoptkfTpmfhtapp05XoQJWJZEzyPVu2zMPp1lH4PDeh9SfBeh/ogs6tiufPxFEj+Ksl7+f+W29gyuhRSXWstcYfCPCzp1fz1JrX2XboaPztib2goARVMhRKh7s3A/mIQMgvQslNQuqIQJAbg3yL6kq+5efCeZSWEs7NKzQNstm3fzvZuUIQaEO3NrqbvQiChvPQVINurHVpHLopt8yYxifvvI1Fc2YlpYKT29dr23bz6POvsuv4SUQwdCma7Sj9CKWhlTz3nMnxmZb3JDsbzV4hsHDpRLT9YbT6a1AHULoCO/QGAc8uiryt5DX6WT0vACa9Xcyvluj/GTEcFbg/TA53dWcjsLQlOn+JBP7KA/fwybvvYMqYy2LuoruKYgw+cOo033z017y2ZQetgU42SJe7Rnan+P1O24WDCAbnllAKxUPdW4SvoOPmIMJAOI5EGHTHdaQ8kQqx7qgWtO1m33I+tpuQ3d/gnvLl3831Lke/nPzlu0lYmeMrhT4fn1k0ny+8r5whJYl7Y4kAbm5t47u/Xs4rW3fR2BKVqK8W1HoCwS+zYU6l+buKb61yuXY2C4E52Pqf0NyNcjYGP1rXgTqKYiMq9BwFgR2sXl2fywuQ0bEvuH862voCqI+gGYFCdChd3oExw4bygVvm8o+fWMboYUOStgPIHC80NvHwk39g1Rtvc6LqPLIxRRTFOWzlR+kJCWEiG7uc+ts3eOc7vNm3b/zScF4BSIKcPHGAumTq7ek05ZYhdaTYQag97Z7uOxXtbwTZ8APhTGjtwuDit91B0yx6eBEUcRalFLdfNZ2PL7iFe+bOjvPpyOqC9/L1m/jj62+x+WAUKgmFjU0l2F8mFFxvksckBXdOPZydQkB47UfY92DZj3eKWpUAF/mrkzv0aRRHsYX3JLSeUHAno4vqjT4zyvt35/2jCFoLUTyA5maUGtvdiVvUPvfdPJcvLb6HK8aNIc8b/8G88wgamlvYvP8wf/Wjxzh4qrLrLQAugPotyn4a1CC0ng3qckA+k4HkdFGXDsgxQPvCAuLSX4RvCPI7qSNFNu42OTVH2cAdtU+wJ1K2lGwEIweXsWjObP5uyb0MLilKiq31+Lleooi18AixEo/1CK+u2J6SCZhGsh6B7BQC5UvHgf4I8EgvCIqV64R4HYI+BtZO0Aed20LFyqhhklm/IqkaoNBBv32ghOaGuShrPjhpI6/pkhvgkv5EAIj+/8MLbuOmmVekZCTBUIgdh4/zs2de5PevvkGTP4oqQvMsikepWPUijsqqbBIWY7C9o0GPd24HNsNQajQwAs3IcOazlIyxjxqR60WT5NQBzqCdQ41Im0mXRmuLam7WpHF88X0LWHjtVRT6EjeAmyjiPlrpLO82S4XAktsASWjyF3Hitw3YimYbqK3oUDWWfYaG0XVsfmxgBMKI4fdUcBg+awI6NAOlhAROBEC3in057cup/303XudQQ6dKAMjaHT9Xzao33uJfnvofajoHLIkdwKIam38kn2dYs+pcl/WWJDf1ecPw6rEoawramoBSE0DLDaEYdAmoQlBFoIXSVFJiigI98az3cb50vVRvQNGClmTtyKFFNv5G0PVoVQWcxOIQyj7oRHNpzwKU+l+A6KScv8+hpcXcfOU0/tfHHmDEoLKkjMQmiji1i9sfWstGIaAof+jjaPtvUcxJEOQWUKdQ9kZsSZHHNkJeOXG1cM9Vrf3Q3VRRXu4hUFZIvncoQW7FYgnoe6KxgLZjKjpnn9fLuBHD+PZHlzhqILEHpKqIC6gwWf706RdZv2NPlGZ1E1h/BvvfqXh6a1z9yo1BlU3FtqaAGodiItpJflPi/BsGOeR3Gg9aNlPtRSbsbKzyrXsSEvKM5ZzMOwzW0YYnJ3dRUYYNHDoISn7m/tzVs0tE7hm0Po/Sh0EdImQfpqTtZFR71oIld6D5OaipoC8e+4eVlvCTr3yKq6eMp6SgizNXzNCZKOKYoRowFbNPCCxeXESD5zso9fdoEo0Mkj/KECjx0fOj1Ck0m1D6OVrZiK+2pl+lzBN32oLWCWA9gFbvQzk5AAajnTwA3a5xfl4e82ZM41sfWcKts6YjkcHJRgNf+pezZf9hfrLqBUcN1MUbCGTDPIrmYzQGdrE5AbdER3U0yYsv5MH2ewn68wgViBuBB+zBKHsUtqiOdDFYk9BaguG8KF3m3Cq6uy2IugktFKkNoM6inI2+a9G6CqVOY+uwdZi9WLoGRQPaPobKbyRAG76gTUiHCNgh7PwgbYeDbF4ciuqBM3/xZCzPx0F90xFk4VKU7+MDN17H5+65g+njRCuWWDFRxInh1p+fyj4hsHCpeAX9LfCJFAIv8fK1Yb3reVDHURxGhw6h7cME1SnKAudZvTpaXH0Kh5GyphSLFxfSlHcltp6N4ho01wFjUcjGJ6fhHp3iRw0d7FBBfKj8VkcQDCopTsroeOnMQiGbU9Xn+cHy53hmwzscreyq5UGzH6UfIxj4FeufFwbL1HJJz/1iHgWVBeTpfAh58RYWoW0vIXEhsiVooAStu3n/VQEeW/xJg+DxExLi6yjFo1oJhPz4LNd9qE014NNtKG+QYFVTQgcNEeje0Aw8+jdhw7jD4+S47ZaV8vAnlnDH7BmIUEi0mCjiRJHrn89lnxBYsPSraPszoCTBeUeRgCD5iMeGBNgE21wf7cSKOG2fdQ1y+gwW57GtMyh92vm5VufxeE6T31idNYJh0aJi2gpGo73jXe+e0HRQYkRs/4yLBQpfnpe5V0x1KCAWXX8t102bTHES6oXOfYpaW3T/v35pLU++uJa9x08hxuFOpRLNC6jQv0H90YQ2y1gmm6t1yh8cDHwP1EPA+Eun8dlFd/DB225g5gRx8EqsSLBYdX0Dj6x4norte6iqa4jWkIkiTgzenHsqm4SA4uZlBRQEf4rmwc5eLGr0FTD2SpBgntrT6MaaiwE6tKYkwFFOoyfCcQgn0fYh1wXVqkGpBmzq0NYFzlPH7uXpyoXoUjrb+XnktRXj8ZZBsASlBmGrEaAvB2sGWk/DYlY86rKi/HwkOfxVkyc4FBDvu3EOY4enTv/f/uafr2/gje27+effLGfviVM0+ztdrhw3RPUqmid4feWqnPuLycSAxRjeUnAD8C+AJHG+aBuYMX4Mn757PktumevYcxItkmjm7X0H+cmzL/PeoWPRBLXczUwUcaIA59Bz2SME2l0D8TwGLIjAUFmoGfNRs+9yI0FFd3D+OJw5AGf2oauPd4TqS4BP4jeEyKVzNyy5HewDvQOtt2N5ttMWqCUv3yZECI9f4/FqWttsSu0Q9XmxX09UiZf8Fos2r+Xosb34CLROxfKUodVktJ4JTEUhkb1yOoz7r17UCEUF+Y73j+v/v4hRQwanVPffDpq/rY03d+7jX55azpu79kWzAwg2O0H9lNLAU4aeoJedonzpT9D6Q53dYT+x8Fa+/P6FjEuBEP/eb1fy/DtbnZtBlGKiiHNoM090qNkjBETd0VqyFKW/BUSGRxYPdQSACIKL/C8Szi8cLaIWaq5Dn96LPrUHak65xFypKWEDM0GcdHyIm2kg7DHSgOaY4+6nlPifnEPbp8FqNxL2MgLtRaspjpEShqEZhXKieF3PFGfDF+8Q5UWT15uOP1pnIgBkw//kojtYfMsNzJo8gZLCgrQIAOn/pU3v8Yvn1vDCW1sccrhOUcGCZSOaf0YH/4d1zwl5UOwCMzXrmVutlC/5APBV4N5LB37tlIl8aP48PlZ+c9LzeXXrLp56bYOjFupSTBRx0vjmQgPZIwTuWTaU1uAPgPd1iRCdeA3qyvmoseIB2KnIqV8EQks9WjhbxF5QewaqjqKrj7oRnwmE7MeweO3BPq5RUNMa9gePLWO6Qv4rRqs8tJ2PUmIAjEjmEsMYolYRHf8V48c4ieCFBVRuAUL/IAIgXeXtPQd4YvWrrFj3FtV1UZk8GtD6l2j7txQHdmeNrSVdgKSi3fLFwyHv66D/KnwTdFotLSxwAse+97ElSUcR1zQ08cTL6/j1K29Q3xzl/GKiiFOxklndRnYIAfHkKKyaTJ5ajtbi3hixGarr7kNNvdHllu+tCHOj3Azqz0KdfM6h5VuEgwiJKDwwvTWZ9b9XCsvro6RsMLdMm8A1k8cza/J4rps2JWXUD91hIMRw+0+e5vHnX+HPGzc5tBBRTpTnsKnAsn+A9u0ySc3jeKPKH3wQlAiBOy99SgzDf/mBu5KOIpY212zZ4QiBDbsPRBuYyUUcx3LlYtXsEAJuchNJa/gE0EGeHib1Urd+DDVhtpt0JN5SdxZ9/gTUnHRZHdta0G0tzrfzEXVSUMIJclAzkV/kcu4XlOIpHcrQEaP5p7uvYck1Uxk77KKLebyIxVy/pbWNo2fP8buX1/Hfr77BkTPicNWpaF2PUhuwPP+FXbKOiiejUljG3OlAq3jbfVPw5H04nVHEQuj33Nvv8eNn1tDaVY3XjrjJRdxP373sEALzH5qG0p9H6a/Ibfci1kLkNXQsat4y1KipyS+BQ/nbgL5wxrUdXDiDrq+GhirXviBqpUs/yfeYuhYclkzJvdvxUcMnwMipMHIyavhEhxjtxzcOYtmkAkYWpIs7352SBH8dOHnGUf/8cPmz1DVF9dAS16B3QP2GipWPpw6MAdZSmqOIBc239h5yqKaPnauO7imEE/lschH3w1cvO4RA+YPloH7ueMJc6gGTV+B6BV1xC5SNTA38IggubvTy76BjN3AEg6iNRI1UcxotN4fuuORTM5L4WhGvqMGXoYaOhSFj3W/hzXdYL8PJ2ZXivnH5fOWKIu4dm8CtKY4RVWzdya9Wv8qzGzYhLKF29JvUerB+ga9oFWueEs4cUxJBIM1RxDKkE9U1PLPxXX7xwlokmKxrMbmIE1m6XHim74WAqII8vgdRSH7Ti6RZDngFJVi3fxLkFuArSh+ewvcuvPBiTwj4nexPjlAQLvmmC242qLZmtL8Z2prSZ1ewPG4uXSfXbgmUDIHScG5dyagl6h9JpZhX6H7LraBTcpTh+RZfm1HEX04vZrBkJk9DefbNTfzhtTdY+95OKmskvKJLkRvAJpR6FO15jYrlUQwFaRhYf20yA1HEkvXt0Omz/O1jv+Po2eruUn+aXMT98B1Lzy4RD1DlD17rsoWqv4l4zOtDDRmNuuMzUDKsg+M9nrYTrSunWkkH2FiLkzwk6O8QECIoguKa2uoIhosl0IoWARKD4VnJ6V1O8e1FBJxs6qLykVy63jwnsYmSLFny/6L3b8+KFcOcHhifz19dWczCyxKnFujcjUQCX2hq5s8b32Xlurd4e8/+6ALAtQFsA+sxsF4xAiCGBYulSpqjiGUI4h30X0+/xOp3t3EmunA3UcSxrFWO1ckCIfDAB0F9DdTtEdgVD0ZNvA4157703gISWTBRE4lRWbyN2otzU2iMTQiEs1tdfLY9eXoiY4nyzOQSDx+eVMA/Xl1CgUc8UZMrov8/VV3Dhh17+cHyZx1voC6RwNKFKwDecxLE+Ip/b1RAyeEe8XQGoogltmPb4eN8f+ULvHvgqIkiTuHyZXNTye4Pyc1NuO+rgkIW9+0IryBpddgE1HXvd2MD5BRsSlwI3DHKx8/mlTG11EteEjZiSVJ+tPIsf964mR8uf46ztRcIifqsaxG21nfQPGWMwHEtVXyVTRRxfHiZ2r0i0LdC4K4PTCDo+xZaf7VzRKxs/o4qSFQh3SUF73V6A7fCpBIPH59cyDeuKmZQXuLLvGbTVp548TVefOc9xwDcjQCQW8AaUI+TX/KCuQGk8b0zUcRpBHdgNp347pAKvCQQRvMVlFoU0ZyogibPRV2/xE0ebkrcCBR6FFcO8vLrWwdxeamHfE/sS92u/vnDq+t57b0d7Dh8jHMX6roZgySGUb9H65UE1GbejJIdLO7Rmwe6RcBEEZuXI8UIxL4zpLhjp7nypQ+DLQk0JKF4Rxk1FTX9VtTlN6Wj1wHT5mCfxT9dXczSCQWML44tYfzJqvO8u+8QFVt3sObdbRyrrKK5NWqaBaHLOILmOazQSgpKd7D6d1H5IgYM4JmaqIkizhTSA6KfPhICD1vctmkQ3vxHgQ+AZH7qKEIRoWbdCcMiqNQHxIKkcpL5luKG4Xn8n2tLuGWEr1vbgPj41zU2Oclf1u/cy+q3t/D6tl1IRHAnErj24QlDnySFeQFP8HGGFJ5i+fLYOJNSOcGB2paJIh6oK5+WefeNEBBPh9aCW7HVv4KeFzEz8ZW/ehHq6nvcQChTkkbgxzeURY0ils2/LRBwksBs3neYJ198zckF3L3qx2H9bEKzxdH/lwVWGDropJcnsQZMFHFiuJmnuiDQN0LgrmWDCIW+jdYfDWfGujgwNWwCzFqImio5NfpmeP3tPekuiri+qdnh/f/ZMy+yed8hahsbkWQjEhPQTWkE9TvgSXyNO1izRgIlcpB0qR+ssIki7geLmB1T6Jtd9pYlI8l3GEPnACURqiCxA4g9IBVcQdmBcZ+P4tIo4lKPdvL/yua/bvtu3t17kIOnKx11UDfUDzJ+Sccpp//lhNRGPNZhwwTax8tqooj7eAH6T/eZFwLly0rQbdehrN+hncToHe4/Hi/qhodQk69z8wmbkjIE7hseYHFZvUOFsePIMXYePs6e4ye7o32QfuWE3wZqB7Ae7NdpU2+y6JpqHn6426tCygZsGuodARNF3DtGpkavCGReCCxcOhFbfwT4DtDBdyyuoCXDULd+HCefsCnJISBEecEA3tYGQs31jGk7x2UNx2k4dZBDp84Q6Jr8/dL+WtCcwXJSQb4EnldZu3xfcgMyT6ccARNFnHKrFvWaAAAgAElEQVRIB2KDfSEE5mDrfwIkNqDwIujCFTTpOjeP8JCxA3Etkp9zO0Oq0GK3+VGN5yk+t4+W43sI1Fa6JHk9FhUA3YziEKjnUZ5fYFedpaLCzZ5mSnYiYKKIs3NdcmRUmRcCdyy5G4vfYjM8QhXkK0LNvR818WookpzqpsSFQHuuBEmpeeYA+txhaDiPZQfQoSBa+I56T5yzF8XvwVqBxzrJEBqN62dcq9A3lU0Ucd/g3k96zawQKF86DqU/hOb/RuQNEPbMkiFYd34ZBo0Cj7efwJuuaWiXybTxPLq+ys2DINTXklbT3wT+Bpf+WrKm9V6qw5w/m9ChzYS8uyhtPmVyAPcOXNbUMFHEWbMUuTiQDAuBB8tR6otoxDW0o8gtYNQU1O2fcnn0TXERkJO7qHZkQ5cNvjWcz6C5vuNnzXXQfMGhvXYor3s/7bcbfE+A6PztzSjrPUJqP01tp9j8XNQUYWZJshwBE0Wc5QuUvcPLnBAQxtDq0OfQ+u8ASSbfUcpGoKbdjJpZ7vDoZ12RzbcunBelPZOXkNqFcyBHS+4S8xwichBol6JaNvJgwM1PIKd52eQlBWZzPbqlzlHzOIKh9w3/0mE0AudBV4E6CmoXyn4DzWYqno6aGSbmOZiKfY9AmqKI5cTQGtJUtoTYcqKKl9/dysuvv0Yw2K2ZyOQi7vu3Ia4RZE4IOMnk874L6hsRI5SNdMRk1x4wckp2qoLOHkJvWuUOu2RoOMlLOKVj6XCUkxAmNm6ezqujRbjIhi5F9PaSzUx0+E21IJ/Ei0YRAPxocfVkL7ABbW+gzfcKG5f3ZiVOvGfzZN8gkMIoYltDwNY0BTWnm0O8cNLPurOtHDt2BLVzDY11Nd0FFZpcxH2z+gn3mjkhcMcDt6OsrwEfjBhtXiFq4jWoWz+WnQJAtDIndqJfe8wdttgvHGrrMHQOy6ncChJcA4nOvXii1x15jZ2fJ+WO3wBqH+hXnM2f0F68+VU00cbG5ZJE1kT6JrhkWftYCqOIz7fa7KgNsOaUu/lfaLNpDYHXX8egqr1U7dpISLLsdSkmF3HWvh/dDCzRrSv+eS5Y+lU0nwF9fcTDQ8agLp+Hmn13/G1m6Al9Ygf6ZeG6y9oi5G3C4LkTzQEUe0AfRFlVhNQ5bH81LWMb2fyY3AxM6a8ISBRxQWAm2loOegLgXE89lsXwslIe/sQS7pg9g6L86JxcQQ3HGoNsONvKe+cDHGoIctYfotpvEwofGfIIUeKvoW3Ln/HX1xCKHm9ichHn0DuWCSGguPdeH82FP0bppZ0ziDm3gBnlMCbSTJBNGOpTe9CvP+nmHY5PD5/6aSiasanEohpNDehKUGdBVQHH0PoUSp3gnOccu5fH5B6U+kGaFvsMgTuXDCOofoyl70Iz8tJxfHbRHXzwthuYOSEyDqfKb3O4Iehs+jtrA84NQIRBfaDrZdFS4Au1UXL0TeqP76WtKSp7uMlF3GcvQPwdp18IlJd7oWwSeESfsiBiiEITMbMcNeuurKaJ0GcPojf+yXXDFL19+or81TU6unxXjy9qG/mI4Tas39dVWNYhNKfQodNojmKpE8a4m75FyamW5y4uosR7H0r9vcPNdQkty4zxY/j03fNZcstcPB6vc8I/3RJyNv7N1W0XN3+5EfRULB1imP8cTbtex191MrptQLMdpR+hNLTSMM1m9xuUfiGwaFExbcViBxCD8OwIOIqHuLTRM+7IbpTOHUa/sxJ9/nj0RPKKerSzScdfFCE0tvNBB1HWIZCE7eLJo85iC32D3u4IglbOmMxd8UM8wJ5Q3Hp/CXmeR1EsRhNBwvWxBbfymfctoKBkMG+cbeWZ4y3svhCgIcqpvzvcZNMo8lp4d79C66k9+JvDjg2RD9SCWk8g+GU2zKkEwzeVre9h+oXAPcuG0hr8EZpFqMjrqRp3Fcy4AzV+Vrbi446rNyEA/47S7yY2CVWNts4SCNRjeTUhHcIXtGktsCkmRJAQhY0Bzo23WTwmZMjbEkN5gD2lmL/kMyj1OZS+5dK5jx87jpHTrqVm1NXUttk0BzUBrePWcsrGMbTuCG1HttBw6lBXeBW2o7bE/jKh4HrWP5+Uq9sAW7+MTje9QsAluJoG/AnFVDQRFil17fuRLGIMilBdZhSAmDrrTQgo9XEs/VJMbXWu5A+14b/Mb4y2CaFnHuoOgYUPTsW2/gb4POiLwTe+giK8Y66gbfpCglZykfml2o86upnWQ5tpbRWtZaeiER6qlXisR3h1hdxmTclCBNIrBCRvgA9x+/kRMOzi/J0gqwLUrR9FjZ8NeflZCM0lQ+peCIiB4DRKf4a1T7+a3ZMwoxtQCMxc5mNk4GNo9dcoJG+HW8TFecgYuOI2l6jRSiy+RZrKsxSF1QdRx7ZQd/pINHjdvw+tv41itbFbZecbmF4hcOeymYRCXwP98YjkMcINNGwi6sYlboBYtpfuhUArSm3G1t/k9VUbs30aZnwDDIEFS67B5lMoJD6n49hfUApC1375LeCTS0Li20BJoB7f2b3U71pvoohz9PVKfPV7nfDDFgu3lWPzM2BqxEvoK3RyCKsp17sRuNlejBDI9hUy44uGgKhj/QXvQyNBLqJzdY/9chsoKoPrHoTSoZCEWshnKfIvnDBRxDn8BqZPCNx7bxktBUuAxyMEgIBVUIq18PMg+YSzXRUk4zVCIIdf8QE9dMWCh2ai7b8CPhFxG5e/u0lzYdyspKjbZQMpaKs3UcQ5/JqlTwiUL5mF4lNovhWBjxCwDRmDteDzUDzYPZVkedGndqMrftVB7tYxXqMOyvK1G/DDu2vZIALBG1H8Ehh38TYgdCfFQ2HGQvcw5tCfJFZMFHFiuGXLU2kUAg8+CEpOIHdGTFZiAySD2HXvB19RtuDQ4zh6oI1oBfUmSn2HtSvezonJmEEOLAQeftji5S2X4fP8p/O3eGkUsRiFp90Mo2dA8ZCEcTFRxAlDlxUPpkcIuK6hfw18ExgVMdNhE1DX3YsaOxM8eVkBQm+D6FYICIWD5nnQ/0rF01t7a8f83iDQJwj0EEXM8AkwcQ6MmhYmRkxshDFFEcMuUP+Fr/j3rHkqaoRZYr2bp5JBID1C4K4PTCDg/TZKfTVicEqhxs5A3fZJKCzNCVWQMHnq49vRr4ZZRCPRbgDrF3jsX/Lqqv3JLIR51iCQRgS6jyIWT73J18PkG0Ao0RMsMUYRC335btAfZETeCZO6NEGwU/xYeoRA+YOfQKkvoJkfMd6CUlcVdPOHckMAyOCbatGHN6M3rewKvRZ6B+uHeNVveGXF4RSvjWnOIJBKBLqNImbEJJhwLVx2RVL99RpF7NKXnwf7Hwno59jw7OmkOjQPpwSBNAmBJY8AHwkbojoGOnIK6opbnE/OlPpz6IPvoLe+EEUIUIOSJDn+F6l4IZx6LGdmZgY60BDoJoqY/GIYPR2uLE86p0evUcQgSQjeAvUPVKx8a6AtQTbON7VCQIxQa7YNx8fPgXvFe+zSSatpN7mMoRKxmCNFVx+DAxvRe9Z1HbHiHKHQMqz8LVQsl/SNphgEsheBbIgidjmFhJP9H1Btq8zhqe9fl9QKgfLyAvSQ27H4FzQ3Rkwvv8hJHKOuujPp00YmYdMnd8GedYhxuFMJgT6Oxd0Myztq9JuZXBXTV8IIZE8U8f+g9M8N3UrCK5myB1MrBMQnORj8TlgVNDHiFnDZ5TBzgWMTyKWiD2yEHa+gJZdARFGS6X0rPpayZtW5XJqTGesARiB7ooirUeoRClp+xOrV0fJUDuBFyuzUUysEhDAuj+VhwqqSCCEwYz5MuwUlLmk5VPSOl9HbVkNbF5bEsyi1Bp/nb3hpeU0OTckMdWAjkB1RxG7+jP9BqZ9QsWr9wF6Svp196oTA4sVFNFqz0dYfIyITw/NTt3zUvQUURMiGvp19b7231OMIgV1royV9P4BWjxMMPsqGZxt6a8r83iCQNQhkTxSxZMj7Ha+v+l7WYDMAB5I6IbBw6URsLR5Bog4adBFLCUcvGYZ180dcD4R4w9MlnaPk9RV6iXifTXZBT+9D76lAH9sWpSX1NprvUNTyprnOJgu0eT6jCGRPFLFcr9eigt+ifvT+rMypIeqzxsKh5OHDtjv2S1uHGOU73R9sgakTAgsemofW/wZOJqOOBAFenxsbMFu8giITXEd98bXt5vG1bbTzHXKJbr35kBeRkybtfzfOLeDg21DbxZ05AOpFCHyW8rk1JttX2pfCdJBqBLImilgfRPMr/K0/5e3VUbPWp3rqXdqTjb6toIRAsAzLWwyqBKUGYQd9KE8R2JeBKkTrS/ZLFQR10Mk3a6lm0I1Y3ha0rsPyXKB2SHNWCrVox9mUACzJ5NXQ96P1b8NMhR1g5Rej5t6PmnA1FHVcEKL2Kxt/oBUCfgi0ogNtjhpGefOcZ1VhBlVJdgi9/nfuLSAggY4RpQqtlvP6yr9MCX6mEYNA5hFwo4i9nv8XxQMRt3eJIp50PUzpp1HEchOqqPDhHZFPczAfrz0Kj7oCm5kopqCsKWgt+dBjJVQ6geYAykkwtQOtthPkMCFvNdDCPVe1ZvNBMTU3gfL7L0d5Pobm4YgMFe2qoIVfhEGjenYNFQHQWIsWA6zcACS4UNRAUpSFKh7kfDJSpP/aU+i3/wd9VvK+h8dxsXO1waHIrlj5ZEbGYzoxCKQHAcX8+xdjeb4CvC+ii2HjYfw1IBxfSZSsjCJ2HViuQTmEejejEG+VUpfyXnlBe1HkoYmVWlU2rCAaUVu0AQGUOoNmE0o/Rysb8dXWUFERTALKtD2aIiHw0F2gv+RwglxahCZi7JWoGz/oGoQlrWR3RTh6murQ/ibnhtW5qOLBqBIRAjEMWTZtOckHRWujUF5vfIkz2lrQ219CH34XGqM4/iieAOv7rF2xK20rYxo2CGQCgfLFwyHv66CF8XfwxS7zCmDUVJdqWv7d099uL+Ps8yjiZcs81DOINvsGbH0j6FlYTEI75JaS9lZIkxLPsxl9/uL2WgucAnUCpd9AqQrsmt1UVERJyJyJxY7eRww7agyDK1/6OdCSN2B6RO3Bl6Fm3IG6/Kbek8dojW5tQjfVQ1CEaWRRRaXuTaC7LEhh+4Gz8YsQsYMQCrm3DwlUc9LoxVCk77pK9Ib/Rl+ojDaWky4TYuPPWbPGMCHGAKmpkuUIlHdD+142EuRvd+TUpBh/e81FnK4o4kWLimkrngzMQjMbpWaj9XQUQlmQKd2yqBFkQ9sL6j2U3A54i0rPTnYv77rR9cGrkrwQuO2+IeTlfwvN34Lu2Gnl5DDqctS8h1CxJLQWISB2gMZaxx7QRQgUlKCKy0CS0nQucvKX03ubHy2buAgCR6UkF7w8VDz2BDn5H9mMve1FN4lM1/IMynqUtSte6oP1Ml0aBFKPwG33TcGT92GU+l9hqhd3XxBWUUk4M3Mh5Pdyk+9lVDHmIk4+ilhO/ccbiyksmADqSpS+EVvfCupalHPiT37PS3QFRFVkcxR4EcvzLFrtomHI+b42ICcPyPz752NZXwP1UAQ2efmoidei5v9FbJDJRh5sQzfUuMbhTkX1JATEntBw/hJ7wiUPizpIVEmx2BNEcFQeQL/7DLrmZIcgcZvTKAJo/f9g6z+x7pkTsU3M1DII5AACC5bcgRbOLzUVdEeiD0n8NGcxDBod/QAW49RizEWcTBSxovzT+VjVwyBvOpqPO3YO7Zz6EytykHXUYN1sk+0HzXhbF2EgxmP4KRZrqfSc6ctbQfJCYMHSr6L5DOjrI7AYMgZ1+TyHLyimkowQEHtCSwO6uRFCga4CpESEQIe6s9vxnD+OPvA2eu+6zgJA3oPwwtnfYkTeG/3BPzimdTGVBgYC8xdPxvJ8HJQkgurwwJDET2OudPMNlA5PGAvZaHrNRZxMFLEbrHo7Wn0U1PtBFYU1E4nr+kUAii0zWvIrEQANVV33idgQCh8oOYdmJR71a15buSW2R1NfKxkhoFi8uJBG76PY+kGUKosY3vhZrj1g3FWxjTopIaDRbc3oxrro9oTCsD1B7APdFYkOPvg2et8GqI9CBaSoIcS3sLwvULHc0EbHtqqmVq4gcPOyQryhGXj0b4DLL8b6yElYqKaF+HHElORsA4Qo8dfQtuXP+OtrCInNrmuJL4q4/NMFWI3zsUPion4DSk0BLosLdolBKixzc54XDYaCUlf9JXZEsUFGzYOuw67sfvA3uA4kIhSaL7h7UBePwqgjEgDErbQCrR6j0L+pLwJPExcCQkt7WWgWtv4RcFvEFC0PasZ81Ky7XWBjKUkKAbEj2InYE2RsoSD64FtuYFjV0WjS/TywjqD1TVqGnehrHV4scJo6BoG4ESh/UP5YvxdW7Y6PeH7yXBg3G8RYnGCJMRdxbFHEMtYQV+CxJDj1DtA3hFPZ9nDSCw9cNnaxd0jcUvFQ97t94y8ohrxC9/eSg7mnIntWawM017pCQASA2BFbGsDfCG1N0TjHorVYCfoVtH6MopJtrP5dRoPmEhcC5ctKIPBpcFJIzoiYWclQ1NWLUFdGJhbrFdBEbQKJChB5LtSGPnfUTRpz7nA0ASAGik2OS2ir9RIbl0e1Fif4d2EeMwhkDwJubnDZTP8FkM21wzYgm/+kOTD2qt43xx5m1J6LuH7H67RWn4zGySXmt+6jiCUw1Ro8kZCa4/r5q3tRWqgIet6x5UYjJ/78Iigc7Kq2ykbAoMvcW0A8+c4dT8SAe+J3Nvom15lFh9ybgwiB5rrw5wK0NLreij3eDnQTqN+j+C0FRe9lUhAkIQQWD0fn/QhL34Um4nigJs9BTb8dxkR6jPYqBMLeQXEbhhMRAvKMRCZfqMTetArEECz/H1nEveuwszgVK8VzwhSDQP9HoHzpT9D6Q6jIv2smXgtT50Fh4kGbsuEUeS1at79M8NQeaGuOhmfXXMQS5fvmoULa6kajrE+hraWge9c1O5xjHtdFXTb8YRNh+MTE7BvtlDZBUQHVu5+eNnfbhtYmOHMAmsOu79JGz+Vx4Nec876TKWNxYkJApLFnyBRCvIRmAioysk7dsAQ15XoojjXqWoS/xAm0oJvCOrVOQPXoHZSIEPA3IAlj9HsvuBI72mJqmrH4KUH1Q95Y2TmhQG+LaX5vEMhNBMqXfACQG75kB+wog0fD+NluPuIkimw6+twhOPaee/vuWrrmIpYoX5+9AKxvoJmKciJ8O24q3Y2nsBSGToDRV7qsBeJiLrbBqHr+XiYlm36LqHyaL9kvOrMJdD5G2u4toa4Kas84Oct7LuEbgaUezZSxODEh4CxI6G7wiD1AIu4iirppGUp0iHLNirWIh09zA1quTtE8fIrKwsFiUW598QoBcQM9vh0tJ5G6SoesrvPSoWlBqV+hQr9luO9d4w0U60KaejmPQHdRxKJOkSjimXcmHUXs6M6PbIajmyEYNaeMm4tYiY1CS8j/A2h9O4or0L34+8sGLwdQOfUPHeue+kXnL+OPN/JZTu5y8hd9f6DZVQG109rEtNDKVRHJHtXc4NDRUH00KivCJc0dBbUCAv+eCYLKxITA/CUzsBDyNAkC6BJ553gESZBJ6TBUyTAYNNJdhJ68cxzuoBrnNnAx0OsiKuLrP6h72ohYhECeD91UA9XH4exB9Lkj0Cj23i7bv42iFsVKNL8B71aTPzimt91U6k8IpDmK2IGq8gAc2wKSx7vLSTKci1jxAqiCsAv6uB4hls1WjLxDx7mqH/mIt4+oguItzp7iD+v8m6FV9PphTrPe2hL1k8cXvnXIzSN8+xBvKDEgyy2ocl/YjhD1JiEMpZLP9mf4in/PmqfSykyQmBAoX3Ibmh9hOeHY0fmdRepKkJZI4rAOTsnNQAwzYnmXjxhj2q9ldgj7wrno7lXibSRCoKibm0VYv68bL0QGmjlSvBUlqh6x1lcdcU//LXXdSWIJMhD3zw3Yof9gkN7Hc89FVVr29h6Y3xsEchqBDEQRO2rYM3tg/5uueiXRInuIuLHKgVMOn5dd4XolJqLyaR+DnPhbal31T/SbSuRoHduD1z3oOrT3he5H/n0p1Y1oOUQldOhtqDnh2gyiG4wlUdUWsL5JadvudO5DiQmBO5bcjeKp8LWsAAtvr4x7oosbNAo1YpKTV0ANHdMhpcOLZdedj+otoITASriDxH0rWmlXJclL5VjphUDORgkFdMM5lwlUrmAiCLorTjAYZ1CsgdD30fWHspX1L9G/FfOcQSAuBNIcReyM5fwJ2LnG3Rh7N5p22njDqhY5WIqaavSM2HKWxAKC6P+bzrs3AGE07nbfkKhiyz3tt7uZentxL5V5iu1z3zp3X4rClRburgHFz9HWr6iYvR8e7tWqHMvUOtdJTAiIe6gVEv7tJWi9CLgSRS8GAFmwsLSU61LYYu9E8g4e49wWdOEQN3FMJwnu5BGQgK/urnXi51993KGOoKHaDdqor3K/RfK2E8r15KKl2YLFr1HeFdhVZ40ASOR1Ms/0KwTSHEXsYCUHt9O74dA7sZ24LwVYInqF8lq8luQWICfv3nz7Y10g2aiba6Cx2nEj77b4il1vKQkus8KajV7tDi5FjjPvk7uiJa1q7y6E5iyKb1Dof4HV6Um6k5gQEBIFh6fjwljwjsK2Z6LtG0Bd36OKqIsIshyCN2fxRJo7hhv5mc81PLVv+sJDJD+7dIFlc5eTfatoa8SzKGy0EXDlNiBXOPn0HLknIJ9H6d+j9atotvaXlHGxvuumnkGgWwQyEEXsHNDENrf1eTfoKhY+HtkHRO8/apr7LXYAOYn3uvnGudZiExB1kAiCS28pKuxyWlAGeeF9y4ks7mU7dfamFgi2uN8SaVxbCTWn3ENr9CJ6st+5+UtWrY9zBjFVT1QIRDYu3gSWZwohazqWno1Wk0FL6PnEOLLzdLQpgDquXGEPMLlBdCZykpdFPAxi0dd1vf8ID9BxYBvoTdihNVj5B4wBOKZ3xlQaSAikOYrYgVIObQc2wJl97sbYXZEDopy6h0+A4aJWHuOqYNJVZOOX2KHm864dUdRCImzk9O/QShSFT/8950lx9ignW6LsV373ZiFMx9Ke4z56DioPdk83odRhtP1jfM2Pp4O+PjVCoH0RnLRtm4ei82eg7LkofTWaSYAwT8l3Gles1zdBJKq8YWdBHwNrE7Zey6DgWzz3nASn9OLw22v7poJBoP8hkIEoYuf0f+EM7H/DPRV3tg3IAVA0A6LyEZ9/IbQTugc5HKa7OILAtS06xSGVK3VvAD0VmZOz2bd2RBU7nEKd1PoyN3GLP3vYCVzt4Sb0W2zrB6xb8V6qp5xaIdB5dHKdzG8dC55b0eqLKCfCTxz95WPFmcItvrk7jIQEw+nexOe4BqX2YPMKSr1MYfORviBrim8SprZBIEsQSGMU8cUZ7noFTu+NjCJ2bIcFrsFXaCtiyU2Sasgc78NmVx3teDT2wFAhdR3B0eyqkvwSiNqLPVcEhlBNHJV85v5uVNhqF+inGOH9z1THLKVXCIjtYOayPEa3DiHkEU6Sq9BKIoxHgZbUbiIU4ggrjnl15dQv9zcJR3wH2Ihtb8eyz0CBn4bDrWzeLHXM6T9mSE3FAY1AmqOIHWyjRRGXjYJxs1y3T7EbpsrwG+9iyubu7JY9qX7CwkLikYRPyGEhiNGhR9RD5466RuLoyaxEf7SGQOiLjMk/m0pBkG4h4EItNBP5I8oIhEoJalnJAiydj1KD0PYQlD0UWw1DKSGCKkarMpQeGsFrHnXRVBNC8YyWDV+2dIk6ET/TWixOoK0mQrqGIOcZ5K8zJ/9433xT3yAQRiCTUcRCJyGUo2NmwLBJLnNpbznK+3KhnMCyVvBfcP3+5d+xBpY5ciXsNSk3hiNbumMxkJo7UfyQvJI/pjKALDNCoKcFKi8vIDSilHy7lNbQcJQjIIpAlYDuJjCgvUHlR9GItt2IupA+h8dTT7C1ifXP90bS0ZevjenbIJB7CGQiirjqiEvnLp6B4vsv9A9ijM3WIqd94RKSuIK2xg6Db2/jbfcwiogsznOFgEQTSxxB1yIH3Ao86ku8uioK3UFvnUb/fd8LgcTGbZ4yCBgEMo1AJqKIHVfv1rCLeEHvbpeZxqBzf+LtI0FlElPQWyKZdkZTsSt4hNY6nLtAPCHb7QwSPHZ0i0NtE6WEUBzDspbga96XKs2GEQJ9/RKZ/g0CuYRAJqKIcwkPEVhN1W6MQ7f6/3CgbPvG3x5fEC2uQOwBh992yfWix0zUovV38dnP8PKzp1MBlRECqUDRtGEQGCgIZCKKOKewlOxiTe5NQLyBuhRJZuODoiGQLySaYUaE7gLL5DYh6iC5DUiOk67tiR10JSHPI6xbLiRzSRcjBJKG0DRgEBhACGQiijjX4HQCVxvdWAJRDzmeRMrd8GXjb6ex7jZfcacJC739iR1uvoWuRRhGj6L5Iq+vXJsKqIwQSAWKpg2DwEBCIBNRxLmGp0NjU+dSTEhxqHDCUcXeOG0bohI6ewB2rw2Ty0V4ssv/CNnlV3h91ROpgMkIgVSgaNowCAwkBDIRRZxzeEq+cuFBqnJdPh0BUJy4YVtUQbtfdQkxo9kGFI+wdtXfpwImIwRSgaJpwyAwEBHIRBRxruEqvv6iCuqNTK63eQmpntgFTu3qjmr6eSpWSRrQpIsRAklDaBowCAxQBDIRRTxAoXUYks8dhL3rXCqJrmUrFauuSwU8RgikAkXThkFgICKQiSjigYirzFlUQHIbeGe5633UtTRQsSqOJO7dA2mEwEB9ycy8DQKpQCATUcSpGGcutiGBc++ucO0CYnjuXCpWpWT/TkkjuYivGbNBwCCQAgQyEUWcgmHmZBOiBhIPoarD0W8DRgjk5LKaQRsE+h8CJoo4PWsq+QeObnZjBpqjBKIZIZAe3E2rBgGDQJwImCjiOAGLsbqogCReQPIv14eT2lz6qBECMZ5TAcwAAAk6SURBVAJpqhkEDALpRcBEEacHXzEOS6a1fa+7mdeMTSA9OJtWDQIGgRQgYKKIUwBipyYk+ExYRSX/ct1ZIwRSj7Bp0SBgEEgZAiaKODVQOjxELdDa6KacPH/MpZVuqTdCIDUIm1YMAgaBtCJgoojjh1coqJ3E9EF38xcVkKTarDnRc5IaYxOIH2vzhEHAIJBmBEwUcXwAtyeZrz0JlfvdADG5CYhA6C1FpREC8WFtahsEDAIZQMBEEfcOspz8hRai9pRr8JWNX/7f3+DyBMWWnP4sFasu672z3muYYLHeMTI1DAIGgXgQMFHEXdESYrm2JmiqdSOAm2rC37Xuz+X3PZcgmhos9mLrnSh1hIpV/9nbQ7H83giBWFAydQwCBoHYETBRxC5Wos4JtLqbvJz05cQvJ3+5Acj/93biV9ho6kBLkMAJsPaC/Tbe4DryQmdNjuHYX0lT0yBgEMg0AgM2ilhfYuRtcl07xc1TdP7i7RM9b/Clq+MmjQGhDq0HtRXs11Chl1n73K50LKO5CaQDVdOmQWCgIzAgo4i1680jXj2Od0/4xG+Hjby9nfzlndE0Y6mtaHs1itVY9kn8NOO/zM/mx6KwyCX/ohkhkDyGpgWDgEGgMwIDKYpY2D4lraSj6jntGnjF1VO8fHo/+QtytcB2YBNKvYetj6CDlQQKKtm4XG4EEfklU/2yGSGQakRNewYBg4CLQH+NIpYTvTB8ipG3scY18sq/5Vv+v7cTv+j6bRpR6hDofaD3othJSO/H8h2hYnljJl8hIwQyibbpyyAwkBDob1HEsvG3Nbu6fdnw6+TkXwktddH5/ruudSOoKtCVaA6AehfFJrD3UvF0FJrQzLwsRghkBmfTi0Fg4CKQs1HEYuQNR/OKXl/UPeePQ/VxqI/C5dN1hUWNEwJagFZgL/A6OvQqRYE3U+Xdk+yLZYRAsgia5w0CBoGeEcjVKOJgq6veEe+eqqMup7/8TPT8sen6ZfM/jlbPoPQbENqLN7+KvEY/q1eLB1Badf2xvpZGCMSKlKlnEDAIJIZALkURy+YuJ/6GKte906FxaAIx/gq/v45p397mGHm13oJiD7bnFLa/mpaxjeny8ElsYdynjBBIBj3zrEHAIBAbAtkcRSybe3Od6+EjJ3+J6JVTv+j6xcOn9+IHdQb0LlD7gJ2O6senD7NmVZRsML03mMkaRghkEm3Tl0FgoCKQbVHEQtDWfsKXzb6u0vXrF12//K7n4gZ0ac6j9Fm0OuFs/Ja1Dp+1iTLqWL5cbAE5UYwQyIllMoM0CPQDBHqKIr5uMQy+DLz56ZvopZTNws9ffQSqj7lqH/H86b2EQPlBN6I5i6U2gP0qIf0O654RQZCTxQiBnFw2M2iDQA4i0G0UsRdGToXLb4aykemZmAgAUfGcP+Fu/rLxt/ldA6+WTwy6fq2OY9mvg34Rrd8hP7+GeloYR1sunfw7A2yEQHpeOdOqQcAg0BmBnqKI8wph+nwYdTnkF6UGO9ngRdcvqh4hbRPffn+TqwaSk39vG79yVD6i09+G0uuw9R5sfYyQpxJfbQ0VFb3qjVIzkfS2YoRAevE1rRsEDAKXItBTFPGYmTDhGhg2PnHMZONvbeqga3Yies9Dw3kItPS+8WtsLKrR7AH2oNmPZe2jrXUnZalj7kx8gql/0giB1GNqWjQIGAS6Q6CnKOLCQTBpjisIvL7YMWyncZDNv7ne9fIRErf6qli5+sWIKxG74uFzCm0dwmIDBDej649RURGTwSD2AWdXTSMEsms9zGgMAgMDge6iiOU2MPl610jcUxFVjpOXN+CqdsS3v+qIu/lHS8reVREuXP3CyinunTVgb0GpF2gLvciY/LO5rOOP9wUyQiBexEx9g4BBIHkEuosiLh4KY6+CaTf33Ifw98jG73j4HIVAG8RD2SzMnZr3QL+CxRosdRRPiZ9Bfv9AEgACshECyb/OpgWDgEEgXgS6iyL25MHIKTBrEeQVgApvUXLyF8oG2fhrTroRvSIIHF//pt51/ULRoIXDR291XDu1vRnFUbQ6S2veWTYujykqLN5p5kJ9IwRyYZXMGA0C/RGBWKKIJUmLuHY6xt1LInpl45eTf+9FjLyHUXo/WPtQ9n602o2v6Qhr1jT1/nj/r2GEQP9fYzNDg0B2ItBTFPGQsTB+tuvSKS6e8qmPiYFBjLzNwDm0PotSu1FqE4p3qfTsZPdyIW4z5RIEjBAwr4NBwCDQdwh0F0UsaiBfsWv0jeXE7/r0C12zePkcBvWKk5e3oG0Pq1fX990Es79nIwSyf43MCA0C/ReB7qKIZcYiCHoL6GpHRiPePWtRrKVVbyLk9zOhxM/yq4LwsN1/AUx+ZkYIJI+hacEgYBBIFIHuooh7bU81oTiEzXqwd2JJUJc6QWtbFeufl5y9psSIgBECMQJlqhkEDAJpQqCnKOLILgOg9oMYeRHK5r1g7YK2ozSMrstGrv40IZbSZo0QSCmcpjGDgEEgbgR6iiKWtIwOZbM67UTzKvUmNpvI17tygas/biz64AEjBPoAdNOlQcAgEAUBiSJGLwOGgWpF61YUp1HqDeB52oLr2PBsY7akZewva2iEQH9ZSTMPg0CuI+BEEevPgTUL9AYnmtdWm7HbKvGOaKHiSfH+iYHzOdeByOz4jRDILN6mN4OAQcAgkFUIGCGQVcthBmMQMAgYBDKLgBECmcXb9GYQMAgYBLIKASMEsmo5zGAMAgYBg0BmETBCILN4m94MAgYBg0BWIWCEQFYthxmMQcAgYBDILAJGCGQWb9ObQcAgYBDIKgSMEMiq5TCDMQgYBAwCmUXACIHM4m16MwgYBAwCWYWAEQJZtRxmMAYBg4BBILMIGCGQWbxNbwYBg4BBIKsQMEIgq5bDDMYgYBAwCGQWASMEMou36c0gYBAwCGQVAkYIZNVymMEYBAwCBoHMImCEQGbxNr0ZBAwCBoGsQsAIgaxaDjMYg4BBwCCQWQSMEMgs3qY3g4BBwCCQVQgYIZBVy2EGYxAwCBgEMouAEQKZxdv0ZhAwCBgEsgoBIwSyajnMYAwCBgGDQGYRMEIgs3ib3gwCBgGDQFYhYIRAVi2HGYxBwCBgEMgsAkYIZBZv05tBwCBgEMgqBIwQyKrlMIMxCBgEDAKZReD/BzWuHX4spPtBAAAAAElFTkSuQmCC">
            <a:extLst>
              <a:ext uri="{FF2B5EF4-FFF2-40B4-BE49-F238E27FC236}">
                <a16:creationId xmlns:a16="http://schemas.microsoft.com/office/drawing/2014/main" id="{12676FF3-3186-4B13-B86B-A7A21693E9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6" descr="data:image/png;base64,iVBORw0KGgoAAAANSUhEUgAAAYEAAAHsCAYAAAA0MxGgAAAgAElEQVR4XuydB5hV1bn3f2ufOr0ww8BQBQQEFAEVCyhYsGABDcaSmGiMxiR+ppt700hMzL2aGDXRJN7EGitSBBRFxZEOCtJ77zMMTG+nre959wAyzJnhnJkzfb3Pcx6Gmb1X+a991n+vtyqMGAQMAgYBg0CHRUB12JmbiRsEDAIGAYMAhgTMQ2AQMAgYBDowAoYEOvDim6kbBAwCBgFDAuYZMAgYBAwCHRgBQwIdePHN1A0CBgGDgCEB8wwYBAwCBoEOjIAhgQ68+GbqBgGDgEHAkIB5BgwCBgGDQAdGwJBAB158M3WDgEHAIGBIwDwDBgGDgEGgAyNgSKADL76ZukHAIGAQMCRgngGDgEHAINCBETAk0IEX30zdIGAQMAgYEjDPgEHAIGAQ6MAIGBLowItvpm4QMAgYBAwJmGfAIGAQMAh0YAQMCXTgxTdTNwgYBAwChgTMM2AQMAgYBDowAoYEOvDim6kbBAwCBgFDAuYZMAgYBAwCHRgBQwIdePHN1A0CBgGDgCEB8wwYBAwCBoEOjIAhgQ68+GbqBgGDgEHAkIB5BgwCBgGDQAdGwJBAB158M3WDgEHAIGBIwDwDBgGDgEGgAyNgSKADL76ZukHAIGAQMCRgngGDgEHAINCBETAk0IEX30zdIGAQMAgYEjDPgEHAIGAQ6MAIGBLowItvpt4MCAya5KYzbhwBD8qZgN83FKWGoqz+aLoCqSh9Dhr3aUYTRJGLVrmg96D0HrAOofUOlLUWy59PVdBHvN/HvhQ/G6b4Ad0MMzRdtHEEDAm08QU0w2/lCFx+83BC+iJQF6H1+VikovGAcgIOlLbQuIBIvotCBEE0QTjxCQB+ULtRrETrZYSCawiyjUUzS1o5OmZ4rQCBSB68VjBMM4SYITB5skXOinQcznRCugchR2eskIsQfbGUbEa1JaQLgHwsqwz0fnRoP+7yw8ydWxazcbWXhuTNv4u/ByFrNJrzUXoAkI2iE5p0QDb/2IuinBCFKI4ARcA+UJvRwRWo0BLGjDjK5Mmh2HdsWmzrCBgSaOsrWO/4J1tcuyyRCm9PoLutfrBUV0K6E4pkUBmgU49tTKKacNTRXClaF4OqPLbJHAGdi+IAWPvRejc4d5EzpbRdw3m6yV1609lYagRYI4BhoPvb6h7sN/1mFlUGoYOgtgLrQe9Gh9ajAhvJee9QMw/GdNeKETAk0IoXp0FDu/ZaD0XeFOKcGehAF0L0QDGYkBoAuh/QG0VchOqHeoYgmwwHQW9FsQ7UKkJ6JzpwCL/3EEumVHYInXS1zj8dK9ifkLoOHboKpQaB9jZo/ZrmpiBa7UfpxaAXYVlrILSfUOp+cl6s6hDr1DS4totWDQm0h2UUFc8H6z04yr043d2AoaBGgx4D9G0yFcTJ2GnKsdQqdGgOijno4G7iAiXMGemHdqqGEMKt8nRHq8vQ/AjoAzbBRi2WZeGwFErV/EoGgyGCoZhqcWTT3wpqBiE1DW3tI7G0mDlzfIYMol62dnGDIYH2sIwXT+yMK3QJqCtRsvmTDWJ8RN5Gm0YHXRs38USRjUROAAWgPkDp1/FWfsGcOcXtAeZacxgzYQxa3Y3F9WiSjmHdoO9URkoyWWmpJCfE1+hm3+F89ublxxI+WScxJpeBykfr92xCSPYvY9as8lh2ZNpqGwg06IFtG1PrAKMcO3EoWo8FdTGaviiVBTrjGAG0JADH3BnZAyxEMZtPpn/akgOKYd+KG26Io9jxDZS6ETgX6BJJ+y6Hg77dutKvWxf707tLZ7qkpxHnceN1u/C63LicNc0y5VVVlFf5CAaD7M8/SlllFQePHGXb/kNsP3CIA/lHKa2sRE4MDRAhA7EP7AS1mpD+BBefku4sZMoU8UAy0gEQMCTQ1hb52juTqSobSJARKEaAGCLVmaATWulUdqHVYpSeC/pT4qoOMmeOqCTanojabcHqNALcjOKuYwSQWN9EErxezuzelSFn9KR3l0x6ZXWmW0Y6XTul2W/+6cmJuJ3OWmqgU9sMhULkF5dQ6fNztLiEg0cKOHi0gCNFJfa/Ow/m2sSwJy+f0vIKQjqqEAEhg8No1mKpFWg9H6pWGQNy23tEGzJiQwINQa0l7rnkxiQcju5Y6hx06HKUuvrYG6iofSIW0TknxnlJ9HrtN9B4r4ek+PrV2BVVPkorKqjw+SmrqKS0opJAMIoXRbEXKLajeQUV/IS4pC3MebVtqYiEAOav70rQL9j/CE1/FDV1N8dWwelwkJIQT5/sLPp0zeLCQQO49JxBDOzZzcb8VL1/xItXx4W5RwtZt2sPK7fuYP3Ovbb66FBBIfL7wrKyaE4JGk0Fig/QYtcJLSWod7Fopnh9RcUqjZ2Tub/5EDAk0HxYN6ynSZMcFJBIMHAumklodQNKi8tnROKwLNwup/226XI67U2ob3YX+mZn0T2zk/1mOqCn2JLrln2Hj7B13wEOHS1g+4Fctu07yNHSUnz+AEIQERKCbCKymbyK4g0qnctZMqUiokm0/EWKKyamE9DXYan/QZMVzp1WNnePy0VWWgojBvTlvuvHccHAfqQl1XtYiOnsZC1ETZSzaj0fLF/JZxs2kV9QiF9DCIWOKCbNHtJeUB+j9ItYrCNYUEROjpwYjLQzBAwJtOYFHTPGiZWZhQ7ej9aifxZPH3ltr8ufv8ZshABE5XD+wH4M79+Hc/r0YlCvHqQkxtuEIH+Xt1b51CfBUNDe6IMhbf976GghW/bsZ9G6Tby3bKW96URBBGVo5qGsF8iZOqM1w39ibDfcEE+x804U3wXOrgt/OVWNPnsQt18xmvEXjrBPXELA1ikeP009Z1kLURsd2reDRQvm8eqMaWwqCpGnkqiqIx4wzJiCdlwIoTywXsIK/Yd5M7Y39dhN+82PgCGB5sc8sh5Hje+D0zXWNj6GGIKy88xE5H4oKgjZ+M8b0I/BZ/QkKzWF1KQEUhMSSE6IO+2mf7oBVvn9tkoov6gE8V7ZsvcAC9dtZOn6Lew4mHu62+XvR9CsQKkpuBNeZ+4rrTvy+LKJ4gH0NUJcGE4F5HBYdMvoxNeuuoyrRpzDwJ7d6ZIuMWItJ/u2rGHFh1NYkTOLPQf2U+LX5FvJHHBmkOtIp8QKq8kKN+AAmj0o5qL02+jCReTkiAeYkXaCgCGB1rWQimuvdVPhuQisK47p/iX6VJKL1blW4lGSmphA/+7ZtgFSPoN796Bft2yyM9LsN/6mkuMGy42797Fk/WYWrNnI55u32UZM+VudIhHIliUBZn/Dz6csnp7XVGNscLsSByBrodQP0Vx6LPq3RnPi0jmkdw+uv+g8+yNGYK/7dLngGjyi09+oNQG/j49fe5Jl777Kge3rTtxToTwUOJLId6Ry2JFq/1uq4gioiA6W+4AcsKYSVz7HxBWcfinayhWGBFrLSknkaVpVBk41AmV9FbjMTvVQj4j+uXNaim18lE3//IFnMvqcs+jROcO2ATS35BUU8dnmbcxa/JlNCHIqkBNDPVJZ7YnCk8QnLGpVxuLjOYCC6tcoxoVzAxUCGHbmGdx5xaVMGHUB6Uliu286wo1kPUPBAEcO7OLNx/4fG5fPI+iX0I2a4ldOCqwk9jk7k+tMt38ut7wEOe3YJYdUDprH6excwZQptRuPZJDmmlaFgCGB1rAckya5KQh1JxAci+bXKCXBXnXu4rJoHqdFry5ZXH3BcCaNuZhRZ5/VGmZij0E2/lc/ms+L789j7Y7dtp+7rt9l8V+o4ItkeJa2Ev90xeibu+DU1wKPH0v8VgNfIeALzurHXePGcu/4K1sN9r7KclbnzOSDF/+XfVtWn3ZcchrY7urGbleXY6cCZ/1uQAo5sX2Mw/lzAocPGGPxaSFu9RcYEmgNS3TZxItsv3PFrWhS6jP8St7hBIdmVO9M7rllIhcNH0FGerrtldJaRDZ8CWpauWUH/3rvI6bOX0J5ZX2hAboMrf6Jy/8UH82WALOWFVsN5B0L/AmQJHC1wBXSvf+GcUwcPRKJBWgtUllewqIZzzP/7X+Qu2vzaYcVwrKNxUcdyexwdWOrqztyUqhTNHJLPlr9HSv0ijEWnxbiVn+BIYGWW6Ljkac3odREO+oXXa+vZkKogi7Bo5wRzKV7vOLMM/pwydWTGHb5RJI7iddi65KS8gq+2LqDKZ8u4fk5H9vupPWcCLai9BskBv+HWbPEdbTl/NLtSGz1ddDiDSQ7/InvyXEj8K++Psm2AbS0AfjUFfdVVrBu4bvM+fej7N28KqIHQtxGZeMvteJso7GcDOSEUI8nkRSs2Yy2/htPyTyTUjwimFvtRYYEWmJpakSeqltAi/FX0j3UEvHsdukgWcGjdAkcsf/NDBbYv3O6XJwx+HwuuPYOzr/2TrwJiSh1Wr1us85YVEOrtu3k5bk5TJu/lILSsroMxgG7KAr6zxQHZ7OihfLYjBuXgC/xdrR+AMXwk8GSJG+dkhNt//9vXjOWft3EYat1SbVNYDdv/emHbFr2EX5f5I48QgaVys1BZ4ZNBPudmXURQXWeKM0zKP0KOTMiY5vWBZUZzTEEDAk096MgBPDxmiwc+jJQP0PrAXVGnuog8bqSzsFC+vr3kRU4SpyuqVZxuNycOWwUE77/KN0HnIvT1YKeKXVgKaqgzfsO8Njr0/l09XpyC4rqIoIClFpCIPhTEn3bWyS9xKW3DEOFvo9Sd5yaDrpTchKXDh3Eo/d+jTO6dm5VKrhToZ/1j9+w/L3XOLwvetd+MRDvdWWxydXLdikNqDrtBKtBPUmm45VWYstp7m9zu+jPkEBzL+Oo8Wk4PeNA/7a+NM9OHSQlVEZv/0HO8u8iLlSJ2APCSece/bh4wj2MufW7eBOSm3tGEfV3PJL1V8+/ztzPVlFUVmfCykLQk21XxJxp4pbYfCLR2YcDPwFbFTT45I7FzfaiwQP43T23c/HgAa2SAEKhIP6qSqoqStm6Yj6L33me9Ys/aBB+QgSHnJ343HMWh52p9XgOqT/jcTzKB1OONqgjc1OLI2BIoLmXYMzN4v75IOiRdXkACQH0ChxigG+Prf5xadGU1K0iT0rLZODIK7nt4adJSOnU3DOKuD8hgneXruQfMz/g/eUr67hP+VFaqmF9t1kzjwoBHKjKwuV4DmyX0BrGYHG7FS+sR++9M6KEbxGDEsMLiw4fYN2i91kw9Z8cPbSHitIimxQaKmITyHOkMS9+BJWqzhRVs1HW3/hkasPYpqGDM/fFDAFDAjGDMoKGxk6U4iP3AjeBnX++hshGnxCqpI9/v00CnYJFeLTY4OqXlMxshl56AxMefJT45LTTXd6if88vKuaNeQv517sfsXr7rnBjEbarBOtpQoFXmf/O2mYZsJ0awiFG+oeri/LUlNsuH8VDt1zPhYPEWaj1Sf7+naxd8K5NAPn7dti2gNO45Z52EmIjKLc8LPcMstVDEmxWW/QXaOsFPp3219M2aC5olQgYEmieZTkWCRz3S+C2Y2Uea/Qsb/spoVL6+A/QI5Bn/yy/i0SyevVn9M33MeqWb+ONr8UtkTTRrNes27mH1z9ewN9mzKk77bFmJUr/lTzXa2xohqCkKyZ2IqCextJXoul8MiASjPfgzeP59vVXtip30JPHuPKjqXzyxtNsXbkgpmsp0cT7HJ1Z4R1gewyFkUNo3uLT6Q/FtGPTWLMhYEigOaAecZ+LhNyBOCzxOx+DttNAnBC39pMeLLYJoJ9/H17tq1f9U+NebzxnnH0h4+76Mf3PG4vL03p81uuC1hcIsHTDFn730lssWrfRTnZWWyR5Gf/CCj3Z5L7oEhfgix9AKDQdTa9T4zTuGjeGb19/VasKyDsZLwkQk+CwuS8+HpU3UCSPvpwGRC30adww+zRQK6pY2V5C75Az/dZI2jPXtD4EDAk0x5pIIZjyiodQ+hvHjMEnehUVUFaggAH+3Qz07Y56NGlZPRg48gouuv4uMnv0JS4xBZcnDoez9QSPhZtUXmERH61Yw4+ffZG8gsLwRVCkGA36X3w6/YWogYnmhqtuzMZniSroD8AJfZqkhpb0G8/9+DtMGDWyVunHaLpoymvz9++wCWD+1H82WTdLvEPY7upOmRX2JeNd8pw3s2GKsHnLxXc02ezbd8OGBJpjfa+4MYuA4z0Ug44FH53oNTFUwdm+7Zzl2xWx+ufkIVuSCtrtxRufaBPAyOu+xrmXTyS7bw3nluaYZVR9SHI5qYj1wF+eY+HajRSUSKmBU0RRjFbTyJl2d1SNR3vxpZPOxhH8KZqbT67QJlHY4gn0h3vvZOSg/s2eEjrSaTQHCazx9GOzq6cdWRxGFkHwB+R51jSL6i5SYMx1ESFgSCAimBpxke0S6r4EEK8TqUVbA3MhAPECEiNwY8XhdJLepRfDrrjFDiDr3v+cxjbZpPdL/MC0Bct4/I0ZrNkRxkgsKQoUi4H/Iq7yszrjBsZN7IxPZ6OsBFDdCOHA0mnV9ZZV9atriBSUTgdVuwyn1ilY9Du1WIxUB/vpbRO448pLOaNLDTNBk+ISbeNNqQ46PpYt7p5sdPfmkCM93PCWoPmxSSoX7cq1jusNCTT1Olx+cy9C+jZ7I8POC2SLRYjUYBnnV22gW+Bwg04BdQ09u+8QLrzhLsbd9ZOmnl2j2g+GQhzIL+Dh515mzrKVFJaGKSug2IFWr0HgJUIOFxadUIgfbCdC8q/yokLp9u+08qLtv1ugElE6+ST7i2z+YjWPyGgi0cFSC/jVX/zQzhQqBWJas3z+wZvMe+0pdqxd2iTD3ObuzkZXbzt4LIwsxFIPccixzpwEmgT+Jm3UkECTwitm4IlSEOZHaHXryaoG8fwZ4N/D4KqdpIZKYjoKiSIecsm1fGPy87aKSDVhPYFYDPyZGXN4Yc48VmwJG91aAmoD6BnVm7pkWJUcS0ryLEm2VandGFFC/GjGKpv+8DP7MOW3P6Vz6gnujqaJZr320M6NfD73LT5961lKi46g66vl0ICRneYk8DFO/z2kxe03kcMNALeFbzEk0NQLIBlCLfUntJ0f6ISjtUf7uKRyLd39ebVSQcRiSH2GXsRXfvgnep41olWmkjh5jpv27OfPb820k8zVW4gmFsBE2EavrEwkNuC/7ryZlITaGqQIm2mWywL+KsqLCtixejGfvPk3tq9ZQsBXX9bW6IdVp01AEUIzi5zpE6Jv1dzRGhAwJNDUq1AHCcTrKsaXLSIlWIqDeipwNXB8bYkE/MEgT709m/99fToSTNYaRGoy//quWxl33rnEeVpfPqaTMdq2aqGdJ0iyhxYfzbMri1F//YaoIa7TO0hTjMVUPpl+T9SNmhtaBQKGBJp6GcbcciWEXjxmFLbVFuIWmhQq54ayhUh66FgvQltTBwkmc5Z/wd9nvM+sJZ819YpE1P5V5w3lP7/4ARnJSYh9oDlk3+EjbNl3gNyCQru7Xlmd7VTV6UmJdvnQUyUYCHB43zbbPXTDkg8oPppLKBiM+VAlYOyTuBF24ZlacQKaLaD+w6fTHol5x6bBZkEg1vtPswy6TXUyZuI1aN7EIhFdXb9P7AEZwSKuKl/eJKqgzB79GHndHVx//+Q2A9W2/QftamSTX3yz+cZsOcAdB86a6RDEHnDNBcN4/DsS1vGleB2KNLeF21FPwecoRy+pHSR4TmImpD7z5r37KSytdpftnJpKWlIi6cmJtpFaVFRSRzo7I902VFeVl7Jk1kvkvPUsYhNoCpFNX0pQLvMOtvMIhZEctH6OT2e83hT9mzabHgFDAk2NcZiTgOQDkrTQYytW2NHBsRSJG+g//DIuvOEbnDt2Ap54qTHQ+pe5rLKSmYs+41uPPUOl3x953hunGywnSHCc65gHj/xsOatrK8jcZaMPd95yuMCbCJ74GkuQlpjAOX17c/X559b4fbxT0cVrEedUdmtxDoX8zlKQ4lL2/z0ORYJTkeSKDHMhgPW79vLof97m45Vrw8ZLSLxCZmoyZ5/Rk/MG9GPIGT3pk51FsiPEB0/9kJ1rllJeIuV/YysS9VWl3Kz0DmSHsytlluBYQ4JoXsWhnmLetLoyAsZ2UKa1mCMQ2ZMa8247UINhbAKSJTQtVMK1ZUtifhJwSxqJIRcw6OKr6XP2hXTtO5i4xFQkhuBUCWmNPxCw0zbIv5LlU34nW5xlKftt0+t2I2mUm0PmfbGWex9/lr15+fZYTohs5MoBMg55e7c3d/nZgoR0lGzk8cmQImEYQEJa9e9kk3c4IK1b9X0NFKd0FYZEeiZY9Ep0ICeEc9KcdI1zkOW16J3oYGCy0yYHudepqokinEiQ3KOvTuWtnMXsyT0c0QjFW2nEgL6MHdiLTS/+nFBJPvJMxdq2JGqgAiuZj+LPo9SKt4M2TpEjaP1nkoNPMauFigBFhJi5qD4EDAk09fNRh2FYIoUnln1KfKjhqX7DDV3e+sUm4HJ77Yyiw6+4hVE330tWrwG1Li8uK2ftzj28u+Rz1uzYzbb9h5CSkE6ng6y0FO6/4WquHTmM7E5hA4RijtzyjVv573+/yqK1J+UTko3eFYdKzoC0bEjOgsR0lGz6iRnVG71NEsdIQUZ1nCTsp1s1igCkBdnQ0zy1vyqiGsqOd5DpVbgshUNx7KPwOqCz18EZiQ76JMo1tYlUiG7HwVyue/j37MrNIxiMzEFAbBSSzsLrckDpEXr4D9p1JzoHC2wyiJUccaTwhac/u51ZdmGZ2qKmY1n/YN7bH5p0EbFCvfnbMSTQ1JjXEScgFcKuKVtGeqgopl/ck6cjqqHUzG5cfffDDL3sBlI7d0c8cbbvP8THK9ewfNNWtu47yMEjBXaglpSClI1JiMTrdtEnuwsP3Tyea0cOp3tm09cpELXI0zPe57UV2yhzJUNyJiRlQEIqSvT2otYRlY+ogByiAvJUE0ADRd7aM73Vm3i3eIe9oSc4IcNj2R95wxcR1Y47zKu8y8JW/3jCHJTkTvlborNaPSQ/nypiDxDSnb10hb0GuUcLOVRQyNHiEvbnH2X7gWpSrk+k0JAUHEoNlZIVLKB7IJfOgYJGnwpE/7/V1YPt7m52yUk5H54kGk0FSj9M0JrKgmkHG7gE5rZWgEDDv0GtYPBtYgiX3tQDyyF1hH8DnMjFK3aBEZWbOCNwADkVNKWcf83tnD3uThzZA1ixZQcrNm+3A7NkkwkbpXvSYK4Yfg7fufFqbrzkfPvtM5ZiF6oNwt7yILtLg6w4UMjMNdtYcaCIKlc8Kj4F4pLBXVNnH80Y5AF3O5StppG38c5ei65x8nHYG32KW5HitujkUXQ6tvEnuxTJLgt3M2jBRP1WWl5BSUWlbQ+QGswl5eUcKSq1cyvlFRRxuLCIA0cKOHjkqE0WxeUVNdVlEi2ngyToSrv+dHbgCNmBfJJCZVGTwXFD8A5nNntdXSi2wmCvKCfEbEL6zzgKV5KTE1nO82gWzlzbbAgYEmhqqC+5MQkn54H1IsqOcrWV0/Kl7RbIZ0TVJjKDhRGnjo52uKLHTep3HklDx5Gf2NM2Pm7ff9A+EUQiciK4d/xV/OAr19M3+5jOPZIb67mmNKA5UhXicGXI3vzXFwVYVxBgXWGAzcWN30/krVsMtbKpy6dLnEWfRCc9Ey16Jjjom+SgX6LT1te3dhFi2JOXb6vqth84aP97IP8o+UUlHCmu/shp4bgNRU4GycFS+gYO0DWQb9elEOeD+tRE8pbvV047Q2iRlcgOVzcOODqFMwRLjlCpC7oJ9C8J+pey8N3YW6Rb+6K0s/EZEmiOBb14YmfcvAUMP15RTIB36gCjK1bbVcSkpkAsRb7YQeWgXHnYlTyQ7VYWecHTBj0dZwbZHk88G5cMGWgTwTevGdvgIQY1VAU1FUHNxqIgiw/7WJzn46ODPvt3jREby2OqGa+l7E3/nDQXF2W6GJnh4uw0Z1h1TmP6bMl7JQ33hl17WbJ+M4vXb2bznv3kF5dQ6fPh8weQnEyy6YuNQJ4tIQOpWCeGY4lROV6qVH6S34i+v9BKZJerKztdXe1SkmGMwDJleUiFAF7CH3qORTNjm++kJUHtwH0bEmiOxR95bTJxcf8P9DdPricg4EspyUG+nfbxPZYipQAl2ddqTz9KHIn4cNb1xf6yW632oLTsEZKE7YQeQNwTJ112Mc/84L4GDTEQwn7zlw1/5r5KVh31c7gqZKuCKoOiXm6cyJu/GGCv7Orhyq5uzkpxku5WthpIVDpitG1PD7qk1pCTXJU/gM/v5+DRQhau3cAHy1fx2aZtdrCZEIFs+nLirK5aV0ZyqIwEXYFbB2wqkGdE1D3FVoJ9ChD/IvEIOkX/f9LiqPUoXsMX+CuLZkowQ2OXrnELb+6OCQLt6bsRE0CapJF6KouJgViqicUqnbSMX8oAyhvdbmcX+3gvJ4J6vq3CPktBf4BmO6ghoCeg1MXHsXA5HVxz/jCef/j7dvRqpBG0lUHYUOTn01wf83P9tupnf3mQIn8If2SOMHUuh7z5i0pneCcXF2a6GJLqtPX+WXEOkpyqTah6YvWsVfn9HCkq4dAxw/Lnm7fZgWeSnltsCsdPnUIGTjvmt5p4j2/6ogqqFQl86uA081G8Rcj5HvOn7IzV2E07LY+AIYHmWYPqGsPlcT9D6TvE6/DkbiWLaC//Ifr799jppSXNdENEvsj7nZl2eP8BZ6Z9xK9H9gGrQC9DswKPWsGRzAKSDo8E7gVqhMteOnQwz/7gPjtiVUihLglpEJ3/+sIAK4/6WXHEb7/5byoO4ovBW7+oegamODk71cXgVAcDkp30T3baKiAj2LaBXYcOs37XHjbu3mcHon2xdYedjsIfiMwOdALH6noORaDnoq13UaEF5MwIU/jBIN+WETAk0JyrN/aWkeiQbLC3nFzGUIYgnhz9/Pvpqw+T5C/GFYq8zrBs/hWWB/Hr3uDqTa6zk10XNowE0boMpTajWYJiDuil5MyoTlYjMvaGwdbktowAACAASURBVIQcd6HUz06+/7wBfZn8zdu4YvjZdgBZOCn2a3aXBVlTEOCTQ1XMz/WxtyyET5ihESLelfKW3yPBwbB0F5dmuW19v7h1hvG8bERP7etWicLesvcAcz9fZZ8MxBtMvIwkPiRCEdY4COq3BHnXuIJGiFobu8yQQHMv2NiJN6H5nmy3Ys88uXuXCjHAWULv0i2k+o7i0n4cOmQf348b845fL69oIWXZx3gJ55cTwGp3Pyosb31GvaOg1oL+MwHfsrCeHdVFcG4H/njy2Pr3yOb+G8bx7fFXkRRfM32A2HXLAtp+6397dyWv7qykNBBqdCJLpwKvs9rL5+psD7f19tokIC6cRiJHQOwDYieYOn8p7yxcxsotOyirrLKjxCOg51JQr6LUCxT71rJilvgzR3Bb5OMzV7YsAubb1Nz4j5mQimIcWv3umJH4BBHYulsVwhOqIj1QRJfgUTsAKD1YZHsPCRmICAGUWAl2vdeDzk52yb9iKxGfctZv1NN6Ki7rJQp8h1gxohIm19Y7jb65K47QraCejIQEhAByK0I8t7Wc2fuq2FocoEzUPjHYJvomObmum4ev9/Ha6RlE1y9G3rpSMDT3Ural/oQIKqp87M49zCdfrOWlD3JYs32XnbzuNCIrKSXfFqL0CyQGZ5sUEaeDrG393ZBAc6/X5MkWH6/JwqEvA/UztB5wsieODEfe+sWDQ/y7pfhMNQGEUMc2Vq1ATHw+5bKjOeUjXh11imYmSk/HYgGhwt31BvdIXIPLcTMg6a9PSO8unbn9ilE8fLsUWal2HJLN/5NcH7P2VtmngH3lwUa7e8oGn+6xmNDDwxVdPAxNE//+6vw85mFt/MMqRuT8wmK27DvIwrUbmZKz2M5cGgEZFIBaBaFpJAWfZ5Y5ETR+NVpHC+Z71RLrIETwwfpUvIHr0VwPXAR0j/FQxKdbPH/mopiOrlpGznuH6u1j0CQ3nQMXHDMKi+3ihEhe++tGjuDxB75BYkIiawr8fHjAx8eHhAACtvqnkap/W+1zficXl3ZxMybLzYBkB6nNEbYbY+DbQnPHDchyKhCbwdINW5B6BqcRUQ2tR06UDj0NT9U+5syJbQmz043A/D3mCBgSiDmkUTZ4+YRxBLkJ1CgUPVCkHK87EGVLxy8PojiCVjtBf47Deo5437bTHuHHjHGi04ehuAv0JCDr5P47p6Vw1Yhz+cMDd7MvEGfr/t/ZW2kbghsrko65e7zDDuya2NPDuGyPnZbZSNMjIBlkF63byDsLl7Ng7UbbkFzh89WXylsWPA94mmBoJom+7YYImn6dmrIH801rSnQjbdvOL6QuA0uK0Q9H6ySU8qBxSVbn0zZTXefVj6IKTQGKxYSYTiD4fkRBPRLHkJQn+ZZ/g9LXoel8ap/dO2dw3aiLuWH8BP5vt7Y9f8QbqDEiD5/k5pfgrtt6x/GVXh47rYOR5kdAopA/+WIdj70x3U5NIckE66n3LAsvwWKPQvBtMj07TYH55l+zWPVoSCBWSDamnUmTHFRWeijxJoN/IFqNRTEaOBvIiKDpan2tlqAvPiQQ2EylLozIk0NOAKR2B/UYqNFo3Tkc8WRkZTPk4is51O18DvqdtjdQY9U/cgKY0MPLff3jODfNZRdoMQeACFa7CS6RDV82/tXbd/HMjDk2IQgx1CNCBIdA/Run7//4aPaeJhiWabIZEDAk0AwgR9GF4pIbE4lzZRIMZBJS6Sj56G6EVALoDJRKtr01tN6P2IcVeSiHBH4Voq0j+KtyuWp4GZPDeP6EG8jomwZhqe+h1EQg81S3VfuWpAw8ZwwlcegVlLlT7CNHY7x/JC2zBHh9tbeXcdmi+3dGXIkrCizNpVEiIKmthQgkwGzGwmX2Z/PeA/W1IqqhbWj9Dq7AM6TF7TcngihBbwWXGxJoBYtQ5xDEgLxihZejsvm7vDiDyYSc8ehQJR6HlN8SF8/CGsFe0cxnzI390I6JKB4Eso9nOK3RRFIGqufZqD7nQeYZ0bQe9lox9I7o5GJ8Nw/Xd/fYrp8SD2Ck9SAgnkKSoO7dpZ/z+scLTxdtLC8iW9C8RtD5HFcMPhLxC0jrmXKHHon5+nXU5R9zQwZYt4C6G5SkiqgpUp0rLgnVexiq7/mNJoDqOryWHe17Sy+vnehNooCNtF4Edh7M5Y15C5m+cBmb9uyvr8CNeAjtQvMrQs4cFkyJrE5m6516hxqZIYEOtdzHJis2iPzgeLR+ALgmLAF44lG9hqIGXw6pXRuFkuj5pUjLxZkufjo4kQsyXHiM/bdRmDbXzeWVVcxYuNy2E6zcusNOVx1WFD60WoOyfk6uWsCGKXVc2FwjN/1EioAhgUiRai/XCQEcqMrC7fgTmuuAlFpTi09B9RiCGnoNxKc2ukZvdpzFdd29PDw4gW7xlp3i2Tx4beOBEjuBRBq//9kXPDfrQz747Iu6Bm7XpiHEP3Col5g3bWXbmKEZpfkudrRnQNJWoH6B4mZC9K7lCeSOR3UbiBo2HpI7N5oAJM//+O4e7jsz3jYGS11eI20PgfyiYt5f/gWvzP3UDi6rUzRbUPrvdsT5yYkJ296UO8yIDQl0mKUGrpjYiYC6FKX/IPVspBZ6jelL4fbsgaj+F6F6ntNoZIQAbuzh4au94+xAMCNtGwGJKJ6zbCVPTZ1dt7HYVgtJlLr6Pz6ZNrNtz7hjjN6QQMdYZ5CAsOQjEoj2k2MBYbUriGf1RQ281DYG42h4UfnjqZ9v7uXljjMMAbSnR0yMxa9+NJ9/zpprF7E5Xtu4xhw1eVi8QxW/ZNzQfOMt1LqfAEMCrXt9Yje6MZO6oII3o/X/AFJt5su1VwqcHtQFN9vGYLxJDe5XCCDNbTGxp5cHB8YzOLXhZNLgQZgbmxQBKW7/wF/+Sc6qdXbBe7EbhBEJXnyU0sC7rJgVcQGDJh24aTwsAoYEOsqDMebmr4J+CLiwBgHI/F1e1IBRqP4XQ0oWCCk0UMQIPL67l/8akkB2vMPYABqIY2u+TSqUbdqzj5/982U7slgyk9YSTTFKLSfouMO4jLbm1Tz5bbB1j9OMrjEI2IViQg+CkkrxNV/zhQA69UBdcAukdgFn+KphkXQvgWBju7h5eEiCnQJaIoONtD8E5M2/0u/n2RlzbEOxpJoII9VVyTQ/QgU+IWeWZLQ10goRMN/SVrgoMR/SmJvvBf2tY6eAL5uXgLD0blhnXQoSESyG4QZKglNxZVcPd/WJ49puHtwO84bRQCjbzG3rdu6x4weECKSUZS1RlBNiNkr/kZwZ9bgUtZkpt8uBGhJol8t6bFLHYwJcjqdAXQs6ocZ045KrA8KG3wCehEapgS7p7OY7/eO5uacXrwkEa89PVY25vfbxAv4yZRafb95We87VheqPotRDeONmM+fV4g4DTBuaqCGBNrRYUQ913LgEKhO+isUPgSE17lcK1e0sGDC62hjcQBHzQaJT8fiIZLsaWKZJBdFAJNvmbZJ2+vWPF/D7V6bUV7P4H2j1PJ9O+6xtzrJ9j9qQQHte39GTMrECb2BxHhrJPvqleBNRQ65EDR4Ljob78Ce5lB0Idne/ODsbqDEDtOcHqvbcxEV0wZqNtpG47prF6nPQT5Iz/dWOhU7bmK0hgbaxTtGPUhLEaafUJXgCkOQ/NZU0vYejBo5GZQ+Ivu1jd4grqASBPTIskYHJTrsegJGOh4AUr3/zk0X88dWpFJZKTfpaUgI8gyP4JB/PzO14CLXuGZtvbeten4aPbuwtg9GhH4C+HaQWwTGxYwK8qPNuQvU+F+JqHhAi7VD2+2GdXPx4UIKdFtoQQKTItb/ryqt8rN+5hzv/8Bd2HcpDXEjDyGybCHKmv9/+EGjbMzIk0LbXL/zor73WQ7nncpR6AlRf0F/qeyQSOPMM1PkTUI2oD9A70cGkXnH8+pwEu0SkeZDa44MU+ZwkgOzBp//FRytWc7gwnP1XieX4VXKmTY68VXNlcyBgvrvNgXJz93HJ9T1xO29Dq/+t2bUCbwJq+I12oRjiaycQjWSoTgs7HcSDAxMYnm4igiPBrL1fI5lG536+mkdefstOOR0milhqDsyiynkXS6aIP2njClS3d0CbcX6GBJoR7Gbrauwt16FD3wXG1+hTDMCpXbGu+DYkpIHECTRARP//0FnxfLNfPO6GNdGAXs0trRkBqVGcX1zCfX/+O+8v+yJcFLEGvQKtf4fP/RFLplS05vl0pLEZEmiPqz1m4veAnwPda0wvOdNODaHOusxOFdFQ+a8hiXytj5eBKeYU0FAM2+N94ikkJwGJHRDX0TCyG3gDp/OPfDSl3ir27RGf1jonQwKtdWUaOq5R4/vg9PwQpe9D82UOCHnr79IPS9JDpGU3qE6ApIEYkurk98MSuSzLjVeyxRkxCJyEwPvLV9pRxLOXrAiHSylKraRKT2Lx9DwDXOtAwHyLW8c6xG4UY276Cqj7QV1Zo1GJC5Do4JGTwCl24uiWXpyK0t2W7Q102xleeiWYsODYLVr7aSn3aCF/eusd/jrtvfCJ5SAX9DXEVW1kzhyxExhpYQSi2wlaeLCm+wgQGHOzeF/cCbrfyVerzF5w5sV2bEBDRN76z0px8salqfROcCDGYSMGgXAIyEngf16bhhShCSMFwH/jCs7kw5kHDIItj4AhgZZfg9iO4LKJU1HcCNRQ2Nu2gCFXVmcKbYD0TXJwV984HhyQQIrbPDYNgLDD3DJ7yed2htE5y8PWIy5F65fR6m/Mn76xw4DSiidqvs2teHGiGtqgSW66BIcQ0k8Bo2rc646rThEx5IoGpYoWW4DYAP50XpKdGsLUCY5qZTrcxZJd9OW5OTz+xozac5fykyHWoXiInOkLOxw4rXDChgRa4aI0aEjjvp6Ar/h2sH4ADK7RRqeeqCGXo/pe0KCmu8c7+EovL48OSzIpohuEYMe6SVJHTF+4jAee+Ce+QKBmzIAiRIhSLH0PuvBdcnLC5KDuWHi19GwNCbT0CsSq/zETUlH8Dq0mnuoaam/+UjmsSw0zQcQ9X97Fzf39420iMGIQiASBeSvX8q3Hn2Hf4XwCwVDtW7T6fzgDb5lcQpGg2bTXGBJoWnybr/Urbswi6HgDGHFq9TA1bHz1KSA5M+rxiAH4oYEJ/GxwAhkmTXTU+HXUG1Zs2c7vXnqLD1esRqKJa4nWj2E5XuaTqes7KkatZd6GBFrLSjRmHGPGOHGk9SHIR8dOATXWVV1+H6rnOWBF79Ij0cE/HJTAPf3iTJroxqxRB7tXgsVefH8ef532LsXl4YKD9VTQ/yDnHXlmjbQgAoYEWhD8mHV95aQUQv6RhNR/gC9f9y0HSqKEL74dupzZoO4kR9C3z4zj0qyG1x5uUMfmpjaNQH5RMaIS+u6TzyHJ5WqLWnasxoCcXo20IAKGBFoQ/Jh1felNPbAct4D+DZB6ol2nG9XjbNTQqyG9ZgaJSPt+bEQSX+3tRYzDRgwCkSJQ5fezafd+rn74d0gAWS3R5KH0o+TMEG82Iy2IgCGBFgQ/Zl1L7YBQ6CGUvqNG7QBxDT37KlTf8yGxU1TdSYWwTh6L/7sohauzPSZRXFTomYsFgUNHC7nyx5PZuu+A7SVUmwj0s7gC/8tHs/cYxFoOAUMCLYd97HoePeECHOr3oEaD/tKFx5uINeprkNUPPPFR9RfnUFyV7eFX50i66IaXn4yqU3Nxu0JA1EDff+r/+HjlmvA1BjQrsXgVi5cozCxmxXPCFCbFdDM/BYYEmhnwJunusq+MhtDfUPos4MsdOy4Z65r/BymdwYou46dEBf98cCJfNXmCmmTJOkKjRWXlPPbGdF77aIFdcayWSOCYllxCLCUUegS/e5tJMd38T4YhgebHPPY9jpl4DfAWkHgiM5xkDU3qhHXtDyA+FSQDXBTS2Wvx1qWpdgnJRFM7OArkzKXHESitqOSFOfN49p05bNqzvy5g5O1f8gmtAPVv3Ho+c02G0eZ8iqLbGZpzZKavyBAQ91CVdiOaqTVucHlQnXqgLv82eJMia+vYVR6HstNDvDM21TYIi33AiEEgWgSOVxv73ctvsnLLjvpuFxWQBBPMB6YR8M1l4bv13hDtWMz1dSNgvt5t/ekQ99Bg4BY0/64xFUkdnT0QddFXwfNlnflIppvhsRjbxcMzI5Ns47ARg0BDEPAHg2zff4hHX53Kh5+v4nBRMcFw0cM1G1+K1q8RCE0l25PLlClhq9Y3ZDzmnvAIGBJo60/GmAm90dyOUo/WmEp8SrV76HkTojYKS8bQb/aN5/sD40l2mUekrT8iLT3+uZ+t4vV5C+0i9HkFRfgln1D9g1pPSD+NFZxGprfAEEHTrqD5hjctvk3fel0kkNz5WCnJS6MuJTm8k4tfn5PIlV3diJeQEYNAYxCo9Pk5dLSAnFXreGbG+6zZviu8y+iXnfiB/YT0HwmGZrPI1B1oDP6nu9d8w0+HUGv/e10kkJKFkqRxAy6JmgQkOvjZkcn0SzJpo1v78reV8fkDQTtyeN3O3bz5ySLmLFvJ/vyj9Q1fiGALqPeBt8mZtrStzLWtjdOQQFtbsVPH2wQkIMFhUkFMvIKMUbitPyCta/w+fwBJLjfl08V8+PlqtuytI5Ds+LCV2oFmJvCmIYKmWUtDAk2Da/O1GmMSEPXPhJ4e/jPqy+wTzTcZ01NHQWD19l3MWvwZMxd/xhdbdxII1mP/rSaC6fgDTxhjceyfEEMCsce0eVuMMQlIAfnbz/Dyh2HRuZU276RNb+0BgbzCIt5buoLfvvQW+/OPICqjemQ9mqcI+t5m4flFMDlMkYL2gErzz8GQQPNjHtseDQnEFk/TWrMhEAqFyCssZsGaDfzsny/bhenrORGIjUByDP2AgG8RC9+VADMjMUDAkEAMQGzRJmJMAhdkuLi7Xxz3nRldrqEWxcB03mYRkE0/v6iE95ev5Nl33mf1tno9h6QUZQ469CiH3cvYMCVMtZo2C0WLDdyQQItBH6OOY0wCUlD+vv7x3NbblJKM0QqZZk6DgJwI8otLePXD+bz28Xw+37w9/B3H6xMr/QQE3yRn1iYDbuMRMCTQeAxbtoUYk4DUExYSmGTqCbfsunbA3nfnHual9+fx8gefID8HQnWFlOllKPUcvuAUFs0MV7GmA6LX8CkbEmg4dq3jzhiTwLXdPHx3QDzXdfO0jvm141ForfH7/ZSXl1NVVUUwGMSyLJxOJwkJCXg8Hvv/zSEnj0XGIaKUwuFwEB8fb49J/t9kojU6GGCduI/OW8DzH+RwqKySoK6DCBSvE9BPsmDG8iYbUwdpuAlXtYMg2NLTjDEJfL1PnF1TeGhadKmnWxqGtth/SUkJGzZs4NVXX2XBggXk5eWRlJTEoEGDuPPOOxk9ejSdO3dulqmdPJbDhw/b5BQXF0fv3r3tsfTq1cv+f5OI1oSqKqjcv5uyPTvZuWcvc7ft50+fbaaoSuzBYUTbgWT/4dNpjzTJmDpQo4YE2vpix5gEvtE3jh8NSmBIqiGBpnw0ysrKWLRoEY8//jibN2+2CUBOA/LGnZycbG+699xzD9dddx19+vRpyqFQUFBATk4Of/rTn9izZ489DtHTyykgMTGRAQMG8MADDzBq1CjS0tJiOpZQRTlVh/bjO7iHQEkxocpyKiur2FtSzlOfb+WTvXkcLq+q3aeinBALUTxCXOVnzJkT5qKYDrXdNmZIoK0vrSGBiFdQB4PogI9QVRXaV0Uo4Ef7/XBSoJJyu1Gi+nC4sEQd441HORxR12M43aA2bdrEa6+9xmOPPYbP50PUMafKhRdeyP3338+kSZNs9VBTydKlS/n3v//Nv/71r1pdiArI7XbzzW9+0/7ImGIh2ufDX3QUf95BfHkHCRTko0Nfuv5XBUMs2p/PE59v4YvcgrrsA3tBSwr135IzI0wh41iMtP23YUigra+xIYG6V/CYnjkkG35lpf2WGSwvQ94+7Y+vCu2vQp9U/9byxKHcLiyXGysuAUdiEvI7y+PF8sq/HpCCPY2UOXPm8OyzzzJ79ux6W/rWt77FT3/6U/ttvKnkpZde4oknnmDNmjV1diH9/+QnP+Hee+9t5DC0jbcv7xBV+3baBBCqrKjVpnBiZTDI/y7bxMztB9hfUvsaQN7+txLiVvKd243LaMOWxpBAw3BrPXcZEqi9FrL5h4LI22agrAT/kTz7jTNQeJRQlbiaRyeO+ASc6Zm4s7JxZ3ZBuT3VpwUhgwYaS1988UV74127dm29g7n66qttVcxNN90U3aCjuPovf/kLjz76KPn5+fXe9atf/Yrf/OY3tpqoYSIEECRQeISyDavw5edBqP5yAcsOHuXfa3Ywa/tBQuGMxJqjKH6EI/g+H8+UUpVGokTAkECUgLW6yw0J1FqSkK/y2JvmLvyHD1WrGYQU5N+6vE3qW1ilUJYDHA4slwt3Vjc8Pc/AldoJ5fyypHM0z0akJDB27Fjuu+8+brvttmiaj+ra3/3ud/z2t7+17QD1yXe/+10efvhhevbsGVX7xy/WAb9NxCWrPyNYUljjBFZXg75giOdW7+CZL7ZxtDJcbJiqBL2AoP6l8RRq0LJgSKBhuLWeuwwJnFgL0fn7cvfjO7Qff+ERQmWlDXrzr3dxlbLVQo7EZPtU4O7SDVd6ZtTPQ6QkMGbMGJsEbr/99qj7iPQGOQU88sgjVFbWf0p68MEH+fnPf052dnakTX+5Nj4fvvxcKrZtwH/0sH0i4HSlZY7dvWBfPi+t28Ws7Qdq9ysBZJoiCD2Au2I2c+eWRT24Dn6DIYHGPACTJjnI9WVjqS/Px85AiLK4UnxpJax4rg7/tsZ0esq9MSaBm3p4+P7ABCRorM2IDtm6ftn8qw7us9UNttqnIW/9kU7asnAkJOHq1BmPqIm6dKs+FUSoHhJbwDPPPMP770u6/LrlmmuusdVBN954Y6Qji/o6MQiLZ5B4KdUlYpgW24TYBaI2UodCtu6/YtdWqg7sPa0K6NQx5JVX8d6Og/x+yQZK/cGwRnQ0j6KsV8iZaqKIo3wCDAlECtjkyRZzV2fgpBOKVBw6iaCVALof6C/9KZWSN5OjWFoqZhSiHUVgFRIoP4KzrIScnECkXUZ0XYxJoK2ljZAAo2BpiU0Albu2EigtAd18CSZl43empBHf7yxcGZ1tIzIRBHhJfMAbb7zBk08+SWlpadiNTYK0xEf/e9/7HkOHDo3ocWjIRQsXLrQ9gyReIXCSkfzkts477zx++MMfcscdd0TdRbC0mIrtm6jYtQ3tb1i6nxW5Bfx+8UZW5B5FPIfCyIco9Tc+mSa1B4xEgYAhgfrBUlx7rZsK+WaTitIXox0XoRiO1v2BjNNgvRfUGjRrUHoxlt6I5crHVVoZM7/mJiCBb58Zb6eTbvWiQwSKCqvfMPfujL3qJ1IAlGV7EcX3H4ynS3esuNMn3xNffIkTEF38+vXrkbgB2YDFVfR41PBZZ53FQw89xF133RXpSOq8TqKAj0cli2FX3D4lJkGkuLiYDz74gP/+7//myJEjtlpIrhf3ULlGIpflBCCuqv369YtuLKEQFTs2U7F7G4GCI9Hde9LVEj38wc5DPLp0I4XhA8jyQf0PY875C5NNmulogDYkUB9aN9wQT7FrJOgJwDUo0gHZHV1oXChO5ysoik8/Ch8aH6jtoHOA2eRMXxjNQtV5bYxJ4MJMN9/qF8c9/ZooOjQmkxZ1csg+AZRuWIU/9wAhecNsSvXP6catLCyvl/gzBxHXdyDKUX+wnWz2svHv2LGDqVOnsmLFClsdI5G7Xbt2tQPE7r77bi6++GLS0+Wxa7jIhp6bm8v8+fM5cOAAmZmZXHDBBfTt29fe5MUgLKcRGcvcuXNZvHixHbwmEcI9evTgyiuvtKOXu3XrdoI4IhpNSEi6gNK1n+PPz60RBxDR/SddJG//WwtKuG3W0vDBY5oQSv8Fgv9Dzqz63Zyi7bydX29IINwCXzQpDk/oatBXgJZz+BlAF6BxYbSachSHgW3AZ6jQDHx6Q6OSYMWYBAYkO7mzj5dfnJ3Yeh/9Y2kGyjevo+rAHtse0KIEcBwppXClZeDt1Qdv7zMjIgJ5O9+/f78dtSsEIKcBr9drR+pK1HBqamqj8gdJ+7t37+YPf/gD69atszd70emL3//PfvYz+19ROwkpybVCFnIakJ/lRCJ/y8rKsschp4doRFQ/5ZvWULl3F8Hy0mhurXWt8Pvhiip+sWAtC/fl1+Up9DbaeppP317QqM462M2GBE5e8DGTEsHfD6wxoK8GhADE9aNxm3/th0qCXA4BS1B8iA7OJ2emEEP0EmMS6BbvsNNIPzai9VYWC1WUUbV/D+XbNxIqK7NjAlqLSPyAEIGcBtxdu5+WCJp63IcOHUIC037xi1/YG7y89cvmLqeBH/3oR3z1q1+1ySbWYttqiosoWbmYQHGRnRyusVLmD/Dmpr08v3YnWwvCkspSUP8mZ1rt0OfGdt6O7zckcHxxR41Pw+E4F+Ucj2YSSncDGhoVE8Ujo5eBmk4o9B5W0caoDccxJoFUt8UtPb08d1FyFHNovkslzYPv8EHKNqwmUFwAp/Ftb76RfdmTcrltr6HEc86zbQV2jEELyZYtW3juuefsj5w0jouoeq666ip+/etfM2LEiJiPzs4JtH83peu/aLAx+NRBSczAuvxifr1oHZ8dFL+LU0SrPSj9OjnTfx7zCbXjBg0JgOKiSV68vksJWfcA16M4rWVPgHNYGkvVzvniD1oRekAfe7IUeWj1HgH1CM6kA+S8KCeFupKp13wcY0wC0rikkZ46JhWXpVpdIIn4mIsXUMWOLa36aylEkDD4XDzZvZCI45aSrVu32p4/f//732uQgBh7xd7wxz/+kZEjR8Z8eNVRwavtuA2J34iFiEpITgMPfLiSj3fnhkszXYXmHTo772DKlNh0GouBt/I2DAmI/t/tuxJl/RjF+WjEr+kpXQAAIABJREFUInpaXOKcQbISqsiKr6pBBEIAa/KT8QVPZzM+6cmwjVpIzdSVKPVbfIE1EdsJmoAELuns5i/nJXF2mhO3dVoomu0RF5VCxbaNlG9Z33KeQJHOVuoCJCaTeM75uDt3gRY6DUhW0ClTpvD73/+ewsIvc6xJplJxPZVMpVF7/ESAgS/3AMXL59v5mWJprxEi+N2SDczYup8DpbXyCcmL00f4g98k25NriCCChYpks4usmTZ61ZgbMtCu0aB/APpclKpTByJv/d0SK7k4+wjnZBbRO6XcJgCvI4Q66TQQ0orCKhcHS72sP5LM8oNprMpLoSLgON2rvby5yHl9BUo9jb9qQUTFtJuABIamuXh4SAI3dPcQ72w9JGAHHG3fZBuDY7mxNNXTK9lHxTbg7dUXZ0rjPHwaOsaKigq2bdtmu6J++umndn4gqVkwfPhwO0BMaheI8TeWIoF6Vft2UbJqeZPEbLy8fjevb9zDytywteaXoII/xev/PGZu2LEEpxW21Xq+4c0NzpjrJBPYpWjuAXXZMdfPWqNIdAXok1rOyK5HOTujmCGZRZyRUk5mXBUJrrpPnAWVLnYXx7PpaBJrDqewIjeVtYeTOVzhIRCqE3Z5k5FomikQeok89/zTZkZsAhLol+Tgm/3i+d6AeJJdrecRkaRjlXu2266hbUVcnTKJ6zcIbw9xMGsZEb9/IYBVq1YhBWPEO2jw4MFcf/31MScAmaHkB6rcvY3yrRuaZMLz9uTZxuEPd4XNF7cWrR7HUzrNpJCIDP7W8w2PbLyxucr2/7euQFl3AxPralTe/Id2LuLynnmM75NL39RSXFZkqvrjbQblZFDpYv6+DD7c3ZlF+9PZVphIub9eY2EumjdR+gVyZqyqd9JNQAJZXouru3n484gk0j1RqLViszq1WxGXUF8VxZ8vsnXMrdEYXNfUxTYgsQPykZ9bUoQM5GQgQWDi8tlUIqogCRATw3BTyNr8Iv6xajtvb94XrvmtwL/xB5+NWKXaFINsQ212RBJQXHHL2QT090B/LZwR2KE0ie4Atw3czzcG7+ai7DCeCA1Y5PwKN29u6s4L63qx4UgSlfWriPaieBvt/DU5UyQpVnj2aQISiHMoBqU6mTE2ja5x1ukNJA3AIppbjieGK9u4ulFRp9H0GctrPd17Ed9vEK6MrFg2G1VbEjAmn+MRyS5Xw7KfRtKpbP7ivuvPEy/o2Mu+kgr+9sVWXli7K1zju9C8hsv5GB9NKYp97+2vxY5GAopLbkzE5fgjioloup5qF3Famqz4Su4/dyc3n3mAM1PLcDtik4tG7AXlAQefHUzjLyv78dGuTNtWUIeIrmkdqL+D41VypoSPtmkCEpCHQjZ/IQEhAyGFlhQJOirbvJaqPTsbHXTUEvNwStxA7362faAl5HjEsMQJyElAIpAHDmy6sVTu3m4b7wNFsXl5OhUzKT7/p+Wb7apjYUSCMT/Gwff5eHrD81S0xEK1UJ8t++1u7kmPG5eAP+EWtH4QlASC1XgdclshW/3znaE7Gd09n+5JlYgXULUocEoUrQWhSgg1vKRpcZWLVYdTeHJFXxbsy0BOCOFFl4Fai6UepirwRdjjbROQgIwlzW3x+2GJ3NjdS3Z8y6qExNBYtOQTW9csOenbmkguIW/33iQOvaDZhy4EcPDgQX75y1/akcMSCSypoCU7qaSnjjojaAQzqNwl9gAhgbCG2whaOP0ljy/fbBeiDyNHQOXg0PcbEjg9jsd2tsgubPNXjbghngQ1AMvxB0AKpdaqmH1u5yJuG7iPu4fsJiPOV+36aXnB0wUSBoA7EyRrdKAEKndD6QYISg726OwEgqWogj7dl8Hza3sxf18nDpXVlbDNJoLXUdaTfDJ1fa11aCISiHcoxnf38vMhCZybHuuA6SieJsk/U1ZC0YIPCVa0kvQQUQzf/pI5HHi69iD5gtEnXEXFY0cSx0kaB4nYFUNtrIu4S9+SK2jmzJm2d5DkA5KIYXEPldxBL7zwgk0IEkEcS2kOEpBCM0+t2Ep+Ra2XMWGeRRC42+QQimxVO85JYNQtfXCFvobmR0DKqfD0TC7nzrP28o3BexiQfkzz4kyCuF6QNAxSLwRXenV92WAZlG2Cw3OhbD2EGv52OnN7V5sIxGgc1lhcHUNwFM3PcDKz1ttNE5GAaIAkhcSzI5O5sqsHV2z3icieTqFXuxrVEYqW5LT+2IB6ZuXu3JXk80fbBWmqfD7eeustXn75ZY4ePcqQIUOYOHGiXcS9SxdJURUbkbd+SRM9efJkPvvsM/sUcFwkbYSkspYU0UIKsZTmIIE3Nu21jcMbjxTXHHp1fq41uLmJudPzYjmv9tpWxyCBEfe5SM4fB/o5NGKdO6GIFwBE53//0J02AQzPkoAaBZYLks6F9Esh6RywPDWfASGC0k2w9+/VJ4NGyEvre/LE5/1Ym59Sj/u7mo5l/YN5b39Y4+jRRCRwfDrPjEzmK728ZLSQl5CogqQ+cMkXS6sDj9qoiKuoBI450zpxOP+IXdP3qaeeOjGbUaNGcf/999tkEAsVjRiAd+3axeuvv27nDTpVJFbgO9/5DlLIvn///rbHUCQiJwmfz2fbFuRnyUIqCe8kAvm4tCgJyCA0BwgEz2fRzDClyCKZZce6JrKVb+uYjL1hMNr5deAnp+YD8jhCXJx9lN9cvNH2ArKNwJYbks6GzBsgvm81IdTykdHgy4etvwJ/43SfB8u8TNuazX/NH0yp31kXERxB6z+THHyKWbPKTyxJE5PAA/3jubtfHCM6NZ03SX2PV7CslMq9O5CMoQ0tSNIaHl9XegYJg4fbHkKHj9QmAdlERUUjtQPuvffeRg+5vLycV155xa5eFq6YvdQUkOygkk5CitmfvInX17lkO5W01++8844deCYEIjmIhMQMCTR62VqkgY5BAmMmfA1EDaSGnYyyuIJmJ1by5OVruKx7Pp3ifOCIA28v6HorxJ0BjnqiKWXz3/JfjSYBf8hidV4yf/2iL1O3dKMsfAxBENQMQvpZ5k+f11wkcE6akx8OSuCuPi1TX8CuSrVzqx0p3BaNwsfXyZmcStyZEjTWB18wyD//+U+eeOIJ21h7XEQtM2zYMLua2IQJE2wvHtmsoxE5Achb+vPPP8+bb77JypUrEUIIJ/IWLwQgpCOGYnmjr0skxiAnJ4fp06fbQWeS/lpOBFKTQIrNSEbS4yIR3RXbNuHLa7oX8TrVQeYkEM3jYl/b/klg1Pg+OF0PgvVt0DUyeQkB3Nj3IL+5eBOdJQeQ5YT43tBpHKSOrK0COhnekA8q98COxyDQeHdkiTBeejCdXywYzOajibYraW1Rkm76DeIqfs+cORJZrGnik0CCU/H9gfH84KwEOnub3zAQLBES2GwnjGvLJOBISibujAHE9elv1yJeunQpUmxePrKZyuYtIkQgRuJx48YhRebFXpCRcboCdtVPilQIk7KVEh0sm/Vxw3N9u4IYoy+55BLGjx9vv8337t3bjiIWY7Hf76eoqMhWKy1fvpwPP/zwRMGZ422Kq+nXv/51uyrZcfEdPkTlji32Ca6pxJBA7JBt/yQwduJdaL4NfHleBUQNNKrbESZfspHzuxTY/8ebDamXQOcbqlVCdXGkuIhWHoCizyH/PQjWSmTVoBUqqnLx2PIzeW1TD3YVhTmBSIUyyCEY+gllWZvsQvZNTAIykeu7e/jugHiuzj7FLtKgWUZ3U3shAfskcCyPkJCAVBWTN2vx2lm9erVNBMdFNmA5Bcjb+WWXXWaTglQbE1tBSkqKXdxFSEM2afEuEuOyFILZvn273eaMGTPs34l76MkilcHkHrn25L9Je/JGL2kkhHSEiOQEImMSjyIpRvPRRx/ZZHDyOOUaUQXdd999ti3juIhr6HG7QHSrHfnV9ZCARuu9hKwLWTDtYOQtdtwr2zMJVNcHLvc+B0xAUcMFoldyObeftY8/jj7mdamc0GksZFxXTQZ1iQ5AxS4oXAL5H1fHDDTARTRc85JTaHthAg/NG8q8PRmImiiMbAf1IhUVT7NsTnFzkED3eAdf7e3lj8OTaO64MVsdJKmjt7VxdVBqOglnDcXdpduJQjPivjl79mw7nbOoV2SDPlVkQz777LO57rrr7JKT8rO8vUsFMnlLl5KQ8pa+ZMkSW/cvevpTRTZrIY9bb73VPi1ImUkpNlNXUflItkMxJIsnkxSfl2ykJyeh+zKB3LImS/QnJPD3VdvZVNs7yIdiMzjHkTOlaUKWIwGoDV3Tfkng2ms9lLsuRjn+gGIkumY9YIkH+MGIbYzsesyomzAQMq6uVgNJLEBdIq6hRz6Gws9iSgAn3qJCij9/fiavbOjJ+vyw1b3EFWklPm5l8fS85iAB2fiv6urh/y5KISvOalYiqPYOOkDJF8vavnfQ2efhTM84UWRG3sbF0Dpt2jSefvppW31zqsipQFI8iL5edPjys/xOTgLykY1c3s7F/VNIRDx2Tha5R2IBpHjM2LFj7XY++eQTHnnkEfvk0BAiEAKQ8peiAhJ7gJBTDe8irW17gOR6ClVWNAkRvLLlAM+s2sHOw6dEJVe7Uy+AwL0mTiAyJmq/JHDlpBQCgZ+CugN0jRSOUgfgB8O38b1hO0hyB6tVP11urY4FcNehf5UTQPk2yP8QSteB/8vc7JFBHflVSw6k89SKvry5uXu4m+SMfwClHsBftRinKwXN7Sj1aI2LU7JQA0ahBlwCrroNfpGOamCKE/EU+ma/OBKbMb20uIX6Dx+iZMXitk0CGVkknTsSUQtxUnDW8ZQOom6RgvPyln5y3v9I1yfcdbI5y8Z/00032dXDxLYgpCDpIxYtWmSTjxCCnAoiFXEtlfTTX/nKV+zTiaiRwnkWNUVRmZPH+PQX2/nLiq2UV32pRjv2dxMxHOliHruufZLA5MkW877ohmW9CohHUI2q6deckWsTwPV9DoFyQUL/am+g+DPDnwK0H3yHIXcGlKxuUgKQdREj8TOr+vDXlX3JKw+jh1cUE+JvqOALYAWagwQkpfR5nVw8dUEyfRMdeJpJL2TXqi0qoHDRvP/P3nmAx1Wdef937lSNerFky70b29jGBoMBY9N7sYmTkLJJICF1A5vykSy7CdndlE0lZRPYJKQtgWAwvTfRMS64d7kXSVavU+/5nveOZFRG1kiakUbyfXnmkbDuPfec95w5/3ve8n8xA4nxvfTyO5KQy91FxWQtvADD7YEYMfliexezjmzKq1evRspCChjEMhF116G2wvDi3J03b5618UvYqfwUu3/b27qcFsSXIKGeYkZ6//33recJGIg5qf1pQtoU8MjPzz+R2SwJZosWLbLMQd2FllrlJY8donHLOnQ7f0cilBlWhsUd9Iv3tndtTnIEDPU4ocCdcdXjSESHhngbwxMEpGC8GZiPw7ESTWGH47Gh+d552/nojENMym4GRzoULT/5KUDyAcQHUL4KIrHD7RK9Dh7dXcyv35/Eqwelzn0XCYB6G6W+jY4I7XTSTwLSA+ET+t68DG4Y62X0APIJiUmh9vXnEf+ATsGawj3NvXI48YweZ4HAyUTMOocOHeKNN96wMnyFWkLAQez4EuYpppu2KKL27YjfQN7QxVcgFBTi3L3kkkusGP6eEs8EaMSXsHbtWss8JL6J9k5j8SeIQ1k+4qCeO3duXIXptRmx6j7Uv/cGkYbahJWYlHFXm4pfrtnBPWtjcQfpPVax+Rb/by2fmS09amB4gsBFy8dj6o8C325PESF5AcIJ9Ler13Lp+IooBYQrHyZ8HbyjWyOCOulMzED1G+Hw76OhoDoxjKI9zczWqkz+unUcP1kzLVbymMQTNqLUJ9DhbWhjRbLNQdJfKTUpJSd/vCCTxYXuAfMNiEmoccNqhKdefARDTRwZWXjHTSJ95rxedX3Hjh1s2rSJ7du3W5E5ElHU2eYvDZ522mnWhi+btFQMSxWx2F93bSFwcC+S9Jco2VrbzD3v7+GhbTGppIV592e4G1faRWXi0/hwBYH5mPo7wGVg1Qy2xOeKWPTQ3zxrt1UiElcuZC2AUR9tZQiNoY6mXVD9KlSXDBgASF8lMuiZvUV88pkzu8si1ijuQptvo9VZAwECoh0pPv/9MzL48AQvEjU0ECL5AS37S2kp3U6kof85GQPR5/bPEN6gtEnT8YyZ0KtHiylIPnIC6O4UIA2Knb/NaSxmn5QRbRJubKBh/TuWXydR8tLhKv60eR8v7Y2ZjPYuZuQO0kOr7fKS8Wl8mILAsosw+SMgntUTFJh53iA/v3AzV0wot4rEkzYhagrKOqObU0AoGgl0/BkIxCxlF5+W+3jV6mN5fPuNWbx9JI9A7ML1/4cyX8RUowcCBNqGcc4Il+Uk/tD4NLwDgANiAgrX19C44T1ClQM/D32cvhO3eSdOxTdtNs7MLryF/W065e+XgkAte7bhP7g3YdTS9+8p4/6t+1l3OBY/nH4Jw/Vp8imzC83HtzyGHwgsvSEHrZah+J1YMNoyvlyGadUGXnndaosl1ON0QNZcGHMzOHOjpqHOEjgKFc9ETwJiFhpg2VObblUh+836ydQHY9I5vws8htbGQIKAZBF/dIKXL0z3MT9vADiFJBwyEqZx4xqrZOFQIpJzpGeSNuU00iZKpvAgUnIP8Npt/zhJHpNyk5JBnAgn8Y/e38cjOw9xsKpLhJ7YnB4nzX/LiYz6QRz3UHn08AOBxdfPxGEIWdy32k9CtidkEcT99ap1VpF4ixY69zwoFlqhbqT69ehJQHIDBkEkSuito/l85tkF3RWeidYiRlei1H906GKCQ0Q7D392jpOPTUyzMoklZDROEsp+adEvHEL7dxGqkuJRQ0O84ydbADCYpSVTQVPBY4dp3ruDYNnRPptVxREWVAb/UrKZ5/YcocnfyT+k2ItWf6dk1b+nwpiHSh+GHwhctOwiInwBxYr2kyAZwh+ZcYRvn72THE8oWiQm/2LIWxJ7rnQEDt0Lde8ljBaiL4tCGEbPvX8JBxvSkPKUMWQlICQtdwwkCMizFo1w8eMFWczPc+IdgJBR8Qc0795mZRAPhWLzUkwmc/65VmSQUEWc0mJGLMd+vST9+Zv7NH8RFEe1k9ufeZs398dkhHgL9B8oeezPp7Suezn44QcCS5atQHEbcF57XYgj+JsLd7N8ylHLQWwlho24EiRTuLMIAATL4dAfoVGyOHtfOayX89Dt5VJ68pbnFvDGkXwrf6BrX3lFvhtAxyNNkk8C0o9st2JhgdsqPDPO58CZbH45bVq25ebd261CM6ksAgCuomKLKsKVkx8zNyCV+5+MvlnZ35L4t2ktkkfQ20i7lojmuYomfv32RraWxZz/h4FfUvLom8no/3Btc/iBwNJlX2h9K+4QiiE1g39zyUZOy2tE/AMWSVzRsmieQGcRPqCaN+H4s+A/PKhzL6RyP10zlfu3j2VfLFI52I5WNSh97kCfBOTlX4rN3DrNxycnpTE5M/le4khzI4FD+2natsHyE6SkKIXUFc484xzc+YUoSRCzxdr0zUCAYNkRyz8QqqnslY+gNhjmrvX7eXnXASoamjppVPlR/IJQ4Cd2kljvFttwBIE7QP17e9pop6G5cmIZ/3f1WjJcEQxXFhTdACOuiq2tSCMc+T9oeD/p2cE9TZdQSj9VOpIfrp7OhoqY0SVlKNWM1pMGGgTkeVJ2clqWk6/PTLdYRkemJfk4oE1CNdU079qC2JlTEQgcvgw8YydYEUHdZQj3NO/D9u9aW459ORFI3QGhnbZOBT2IZAkfDpjc/NQ77KmsIRDq8gKwE9RPKFklUYG29EIDwwsEzrsuE6fz31D6/7XXgTiFb5x6lD9esT76z0ITIQCQsyiGqnS0SMy+n0frBZiDW9JQ8gV2VGfwlZfm8vrhWLxGSqqvC/1kzmCAQNszrx3j4eYpPi4Z5caXZG4hSUIKVR+nadtGK+wwleoMSA1hz8jR+KafjiMjM3bUWS++oMP2UvERVFZYQCBhv5GmBnQ43C3ZXI2peLc2wNceL6G6OVbCoPoHmnt5bdWrw1ZnSRrY8AKBxdfNweGQEkefaq+vyTlNVhF5oYuwJPeCqFM4I5Y/IBStFVD6AwifnCROPAX+sINgxLC8Bi5D43VGkMzkRInUGpGSkx99ciHP7iuK3zsxAD6BzmMUk9DtM9OZne1Mun9ATgCBI1LBKuofSAU6CQkB9YwebxWOceVLKWtbetJAm59AQkjDDXXoYCA6l61FduR+yYrcXt/CPduP8OSmXTQHu1BuC6nitzDNf/D644d6eqb9944aGF4gcOH1Z6ON2wGhjDghi8dU8bnT9/PJWQej/1Z4fbSAvDcGS6dQQzRsgsN/BjELnURawg5eOjCCt47kE4g4OL2gnismlVHkCyQcCD761EIe3zOqu6Sxrr0cBBDI8xhcVuzhu3MymJSRfEexAIFUsGo5WEq4ZvAdxRIKKiGh7emi7Q2nBw1YOSARixwwWFFG8NghQlUVHehBwk43rx6r4evPr6GyoZFIR/4oCRoqx9SfpdD1gp0g1vsVN8xAYNn1aPVF0Je3V4XwBH1x3j6WTW1NMx/9GchdBM4YNvZgBUh+wPGnT0oWt68unQd3jLHs9UcavVb4ppid5NTxmdkHOG90lcVTlCi5/dU5PLRjNBIyGpcMAggYCsalO7hujJdvzkofkNoDkeamqH35yH4CRwfnJVBOAFI7WPiBnDn5KNcpHg4a1wLtdFGr01j8A5GmekI1VRYBnZiJtlbW8dD2g9zz1gbCnaqlRTm09J/Qjt9S8sjgJPT0ZbwpdM/wAoElN96EMm8FlrbX8Y3TjvDV+aVcMKb1bXH8bZB9FhgxvqxSNUwoo+vXgdQRjiGSyftU6Sj+sHkCu6rTO1QAE3PQkrGVfG3BHs4tribDnZgIlrvePo37t41Fnh2XDAIISL+EYnqsz8E/TU7jQ+O9Fu10skNHhWVU3h4Dh/dHHY3BQJ/i0OPSa7uLJAxUMoKlWpiYgZxZuTYA9FaJMa4XH4+Au+QT+BsaePCttfzu5XfYcLATV5DGRHEMpT5v1dZ48+nWClEJ6MQp1MTwAoGly28B/VngnPZz+KlZB/j6WXs4vaABHD6YcBtkzo09zY3b4fAfQSgjJF+gkzQEnazcOZr/3TSR1cdyu10qty0o5dOzDjCvMDGEZ3evm8Kft4xj4/E4+WcGCQREIRI6OtrnsLKJrxvrZUqmI+mMo7JxhOtq8beahoR2Omn0EspAHMDOzCyEHM4zbjKONJ+dC5CEjXPX4aP88uGnuO/Zl/F39QXIl+s9DPU58h2HbVNQ3yZgmIHAjXeCKZQR09ur45bT9/ONs/YwI78FfJOg+JPRCKFYUr8B9t/dbenINWW53L1uMn/fPvakGh+X1cLXz9zNF+buwy1F7E8mwltklbSU8EoFUu+4Ew/DwztHWzxCkjTWWYRjXuykpqmR/+RnJLMApiWuslhflpeYhj471cfNU9IY6RV6o7600pt7tBVhEo1D32eZicTeLNz2sfi4e9Oyda1hWPWBJezTPWoMXnn7l3KRjlOTE6jX+uvlDWL6+d3jz/Hn519l/S5Jim8nChON0Kj/FmX8jZKVieOq7mU/h/rlSf9aDqiCli77r1jlJP9t0U6+s2g7LocjDhBYD3t/3G2W8M/XTuUvW8ex6XiHuvVdhukwtBWRdNv8UuYX9VCK0l0I3lHgyIgmr/kmgLNjfeH3K7J592ieVYi+s7QEg5RX11JeU0fE1ByvreNoyEnLhIUJKy/Zl3mUE8HEDCfLx3n519PTB4hjqNXR6G+xnMVWLHr5seipoD+1IAwHzowsPKPH4ioabf2upFqXkfwEub7ofqjfIwBQerSM239zH6+s30xQwkfbi6Yeg6cJq68z0lFhnwL6PuPDCwQuXP4DtL4J6JAtfNe52/nuuTvA8EDOuVB4NXhjvMlLZFDtu3D4vhhv29AScfC558/giT2jrLDNnmThqBpumX2AW+fuB0dalLo6bTykjQPfxCiJnTsPnFlgeFtPAE5wimmho79CzFC1ARctoa6bjpwC5KgcCIWsylP+UAi/qQh4szlq5NAUURxriXCoyaQqYHKk2eRoS4TmcOJCWbvThfgIJFLo6tFePjE56iNIdh6B1Rc5GYVDViKS+Awkn0C4h6S4idnSZPHcnwwUhOtH4vzFzGOkZ1r2fmdWNobXh+H1Rt/+k3+06WmJDdu/1zY28b2//INHXn+XQxWVscYp1BB/gJr7KSlJjONt2Grz5AM7xUAgDQouhvxLwDOqq2akjnDNW3DsgS5/k1yALVVZ3PbyHN6MYZLpfMOYEfnMG5fJ9bMdfPZsM1rBTJ7pGQHy5u8ZGS1kI2/8nTb8RK1FU2Nt+v6IpjpoctyvaQiZVAY01QGTcn+EYy0mR5tNCyTkp/CzJFoECEalRcNHPzExjbl5zgEtVm9hgkSdtIizsQUdCBAREjMJTwwFMdvVwG3b4C2zjzcNw+OJ/kxLx/DEGZmVaAWeYu1V1NZZb//f+8tD7DtWbr3cdDoFVKC4j3Dw97z5dCc70SmmrAQM99QCAXkbz78M8i+KbsKdRZzB1W9Eawl3EnnzF/6eX62bzLaqjqYaudTn8ZCXlUFhbjb5WZmcPmk8p40bzekTRnH21JHRt/5YNQsSMIl9baLCb1LaEGFPQ/jETwEFAY7oRxMUP0MCcEEWWppT8U+T0rhhnJcz8pwW79BgiyQrCTC0iSM9w2b8HMRJaWzx8/bWHfzsoSd4fePWWM7gMKinQN9LyaPPDWJXh82jTzEQ8EHhdZB7PrhjFHBvKyVZ9UqXCRZTzHfemsmju0dxuCFasdJhGHjcLtLcbiYVF3HOzOlcPH8Oi2ZNIy8zA6f4IIaYCCi8czzEO8eDvH08ZJ0Q6kOaYERczokR4Rj67NQ0LhnlsU4Ekl9gi620yLVgAAAgAElEQVSBSMRkQ+l+/vZCCb985KlYComgKUfxddL8z/CsXUg+EatmeH39evIJiOlFKollzI7a4bu87m+HqpeiDKKdpKrFzZdemscrB0dYBV5kg5c3/kvPnMN15y1k3uSJjMjJwuNy4XE5MYzBf8vtywIRN4Fs+FETkubZIwEeO+TnvcpQwnwIUntgaqbDOhF8bWY6Wa7htQz7onf7HjhYfpx7n3yBPzzzEhU1MUOrG1Dcgzbuo+T0XXBXD2F3tlbj0cDw+vbFBQKfg4yZXaJvLGU1bmsFgbe66K6sycslK8/jUGMeo0aN4fzTZ3LtwjlMGFnI6IJ8stN9uKRk5TCSsAll/gj7G03WV4V49miA18uDFkD0V9IcyipUv3Sk2ypaL2Uqc9zDazn2V0enyv0SzNASCPKjv6/ioZK32XP0GHIq6CSVoF7DVN8nO7iTJ5/smXr0VFFgP8c5vL51yQSBlgwufO5jlDknklM4moXTJ/GZc2awaEwOmW7HsDZpCBiU+03eqwzyyMEAb1YEOdYcob/BRWIGyvcYLC1yc2mxh/MLXUzP6jnqqp9r3r49hTRgmiY1jU2sev1dfvfEc2zeezA2NQSsRvFr/M4XeGflB06cFBrLUO3KqQUCEoc/5tOQOSc2b1DDRqh8EerWnJjPAF4qIwVs8E/lG9s/wjHvJFqcGeT53Cwdm81Vk3I4e1QGYzKFQnlomoDiXbwBU7OmMsRDBwK8cDTA7vrEROaJeWhurosrR7u5YrTHCinNdhlJp5uId9z2dcnRgET9HKuq4d1tu/jxA4+y8/BRmv1dqNslbX896PvJjPyeJ58UAOj/UTQ5QxqSrQ43EPgPTP1xFB0KrJzIExDKCKkodsIx3G74QhHRVk2sZZ+VuduiveyPjOdl/wX8pWE5m+ozCZofbPQSJp7hcnDbgpHcODWP6XlppA1zIJBVfrApwq+2N3Pv7uaE+Qmk3Vy3wVn5LqtS2fx8J0Vew+IiGl6LdEjuEwnvtJh79pWV8/S76/jd489biWExyOFksy8D/VuI3EPJkzETBhLeuVOsweH1/Vq6/PMofTOahe3n8QQICDWDhIYKbUTm7I7x+VJDQJhDq0uinEHODB5rWMpfay6mpHE2TTrNIorr/AoiQJDpcnDRuGw+NbuAG6bkDfslJC4B8Q38cU8LD+xL3MlczENuQ5HuVFw9xsNHJ6SxuNA1MMllw37WUmuA4gT+/dMvct+zr1hO4G4AQKggfoChV3LBvH3cZTuCkzGLwwsEliz/JEp/DljcXllfnLeXOxbuZnxWS5Q5NG1ylDvIWxzN0g03QNN2aNpDINTMET2OB5uW80LdDLY0j6Iq3DUvoPNk5Kc5WVCUzorp+dw0o4B0qbs4jKUmaPLU4QDfWNdgJZ5JYloipSjNYHKGkzPyXVw80mUlmokz2ZahrQExAa3ZsYd/vPoWL67d2J0TWExAFcCviJhPkBEs5dlnB7fE39BW+0l7P7y+VRcuvw6tvwhc0X7UH7CI1kf/WTZ+V+4HCVwRPwTLqI2kszF0Oo82LOWFxoUc8GfSHIk/4ifL42DuCB+3zinikvHZjEwf3rzya6tCfGdjI6+VJSZiqPNKlSqVI7yG5S+4YKTbMhXNzHYmv47xMP7CD9bQ5E3/aFUNb23ezpPvrLV+yv/HOAGIo6kU1EoI/4W00CEbAJI7a8MLBJYuOx+4DfhQe7V9dMZhbl+wh7NHdU83XkkxqwMLeKThIv5Rcx4tYclL6b2IDfusURl8cW6RZSIazkCwvzHC3/e18NOtTdSF+qKt+PQrZiKpWiZRRBcUuZmT66Q4zcFon4HHUDaFT3xqHLSrahqa2HusjDc3b+fh196xTgJdqCCivQugKMXUT+EK/w+5aUdsYrjkT9vwAoELlp2G4hsobm6vussmVPCFuXtZNvVYF41K/VI/GTwXWc69lZfyfPXkhGj9/DGZfH5OEcun5uEbpqYhoZZ4rTzIF96tt2gmBkIEZNsSza4f62V0mkGGS1lgcAr45AdCxQl5hsT+hyMmDS0tvLt1Fw+++ibPrl5PZV3rabzjU+RrGEIjERl/wxn6Gy891VoLNiHdsRs5iQaGFwhcsiKbSPhONN9sP2ap8HXLnP3cPPtAF1W0kMlLxs389Mj5vFc/Er+ZmDh12awWj8niM7ML+dhpXWsADIdVORggIAvWaSjSHFg+AjkZSI7BeYUuZtg5BimzrITefO/RMn7+0JPWCeBIZRUtwRCSF9BFFEG02oTWP8Z0ljCSavsEMHBTObxAYMUKB8cj3wbuBH2C8nF6XiOfnHmQO8/Z2UGzlWosb5jXcHfZxWxoHEF92J1Qzed6nZZJ6F/PLmZ2gQ/3MHNsHmqKWMlj/7mpkdrgwJwEOk+QkNCJE1kqmUl+wexcJ2fmu5ia6bQzkBO6muNrTCig1+0q5eV1m3hr6w52HTpGdX1D13oAHzRXhtavoPkL2vU+F8+qsqOA4tN1oq4aXiAgWlm67MvAt4AxbUqSgu8rph3ht5duOKG3MjWJ14MXcl/tlbxWLSeA+B3AvVH+2Ew3y6fl8+2FxYzwuYZVZvHW2jC/3N7Mg/tbaOpv+nBvlBrjWrG4SYLZ+AwH07KcFiDI7+PTHRaNtfwuZHW2JF4DQjC4qz5sfXZueZ9NG9ayaft29h4rP5kRogn0ZjSvoPSLpAXeSQkH8NKlTsiagEEx2hiBNnLROhODTLSWEoASE92IVvUYkSoizmMYLceoSK9m28rYRckTr/KEtjj8vhUX3vBhTOM2lD63TVNuw+SqSeX89aq1ZLjCVKliXgldzv31V/BExbiEKrRzYw6lKM5wc/dF41kyJgsJJR0OEjLhjYogd6xrYEtt2KKcTiWRXAPhJpqV42RyZvSnOJOFnyjbbVi5CPIRk9IwddkkZTokR0RqTtQFTSsYoCZgsrcxwrvHQ6ypCrHr1VXU7XgPGqu6e34ErY+g1CaLEtrgOV5Z1dVOm5Ted9PolVd6CLvyCVGMchaDnodmKopxmIxEkYcmDyX1X5WAVzUgAzyC0nvR7AK1BzhMi/8g4zKahpI5axiCwIcuRke+0DlCaPGYKn510SamFQR4QX+IeyovT5gTuKf16nEYnFucyX+cP4ZFxRkIMAx1kVoEK/f7+eqamI6+lByegIJEFonJaFJG9LQgEUY5bsMCgjZ/g0QjSZZHe0ezzNkws+Z1O0fCFSUFfKWOhBj5ZOMPm9riimoMaQ43R9hcE2ZTbZi1lSF21IdPZI7rdU+gS9d0BwJS4/MoqEcwI38nPbRt0N7+77rL4PmtHhzNXpzu0Wi9GKWuBi4AMqLFvuOWAKhDKP06ivshtBOzoIqSP0tuQ2q9HcUYUm8GGrdGBvXCpTd8AoyvgT6jfT/OKKrlW4v2M23qdP7t2AperpuWMCdwT+MVJbsdBj9YPNZKJhMT0VAXoZj+3a5mnj48dHJ4ZBN3GdE3f6eKRhPJvwmJ3WnZTutkMCHDYRW7kX8bl/6BiXBsumGdLE4FkU29JiCbvqY+qK03/b0NEfY2hjnQFKG8xUROgiFTig5Ff7btdD2AwJsofTuG2s8xZwPbVkrJsMHZJM9dVojLPA/UJSglyaViPpZCIZ5eAoAsCRlDBJSAnJSsewalHyDDfGMosJ0OLxC48MazMc1bUawAOqT5js81uWy2m7KxV7K6ZQIVwWhhmIGUyyfk8JUzirhmcu5APjbhzxJG0d/ubOaenc1UDlBoaMIH0a5BoarIdEVBQYBA/l9CTn3tLHdSFzlWxrKcEMTXUOwzOpwUDKXI8yjy3FH+o+5E/iIEeuK36E3t5UBrydCaoD5ptnbbddUBue6D/Vbe7qWcaGNYE+lUOq5Bigi1buyy2Yu/R04A8rM5opE2u5OTgoBWzxB0fIh3VvoHfPOXN/+SdXlo5xkoi1ZmLprJKFUEuqB180/UMitDIdFOL+AMr0z1fIdhAgJ3GVy5OoOWNDkBfASY0X42pQBM3oh8xs6cw670OTRpV4cvRKJmvqd2Cn0u/nn+SL48rwiJHBpqIl/9YAQe2N/CfXtaeKtiSPrBEqp2MR3JJi4nh/ZEIfLvAiyZwoZ6km+ZWAYFdPLc6qRg0bnTsjlLvWjZxE/mjhETjlwnG3v768TM01Z/OpHunJOfBNSTlKy6LqETcLLGLrssnaB3FIZ7EmZ4GqjxaKahkN/Hgk5PYl8aLV+BUs+keubz8AABcez4veeg+R6KRWg62Fsys3PIGHsaoUnnUB1xYvbK3JfYZXLTaQXcvmAUC0cmbv1FTNOqxRoISr5N61ua1DN2OMHxAXWFbDiu1jfX3rolxE5cGzLZWB3mp9uaLAAY7IigxM6M3VoiNDCoILDgVhdpRzIwvAU4dCFay0Y/HQxx9M5H6dFSFTYR44yzjSHBgTQMQOAug4vXjyDi/B5KX4umuP0EORwOCifNwj15AQccMeoKxzmbibpMSOYkgezLZxT10KQGbYIOW5+WkCIgR/eI5bKzsjElK1P+k6pM5TV1FhvjiYpMLg8qKx8yCqC11KUkWUkpR3GIyu8i8vYqNnKxWMgbqfwUU4b8FJuwvCXK22Sl32R9dZifb2tiS23IerO0xdZAZw304BN4ihHOGxITOXOXwYKjDoqPuWjxugjgxhnIQzumAlFbvwUAHc3C8cyYMgyU4UQZDqK/G5Zj3PrKyHfOlNdI8Z5HMCMS7HTS74L8UU4F/4kOP8zrT+4fcFNYD4Me+iBw/tW5OJzno4z/AQsAOiD9uDHjUBPnU503jYbE1ECJZx11e41UIRMqiT9f2QM9hRmAYCU0l0LzXh7bns5ruxo5dLyScDjC3qPl1DU3W78LEMhpwLTsuNEFqTJHwJRzUFPPBqf4uqLhDnICEPNE28TnegyLlE0Srs7KdzMm3bAco6PSHOxrDFthgDvrwhY9xKtlQWvzD8kXwcaAfq2D4XrzyUFAv0TI/BTFnvJ+A8GVV2YRdE0gYsxBG6ej9BxgIpCPsiwBXjRyDO7VHicbvi8zF1/ReJx5xXizC8jIzGZHXdgiM9TBZlrqa0gL1ELNEWrKDuNvaeppOuXbsgXU/5AZ+luqOYt7paCeRjoof7/4xjlEzG+iWY7C19YHpRRpHjf5s87DXzidakdWFwfYYPRX3rIvHJvFby6ZwOQcrxWtQqQJAscsKmuaZNMvBf9hCNVAuBEijTyzN58/bSjg1X3p1ptHo99PSACgu904uwg1/XzU9PPAdSJ5usuQ5e1fTgdi1871KHwOZWU2ixNUzD0S+SHJQHISGA5O4MGY81PpmT2cBCrR6j3Qa1F6N6ZxEKd5hPTIsS4Vw9ocuQ5nHpFwHqaRh8MowGQyqAIURWAWolU2imwgB6zvf5+oe31ZOWSOGIMzfyyVzmzwpKPcaThcHpwul+VXkWABbUaIhIM4IiEItuAN1KKP78dfvo9AY133U61pRvEEJr/n9UdfSaU1MbRBYOkNOWiuRKn/7nwKcDidFI+ZgH/iOTSkj8QvyX4pIvMK3Hx7QTrXjKrDF2zd9FsOQeAo+I9FP6FqMCWIIip763y8sL+Ip/eOZGNFNkcbvUT0SaYvThBIEZXY3RgmGugBBGSUYVD70RxFaakZIElXNdHwynbUI1pJalYm2jLnSNy+/JTNfhSQ1fr/3b/d9KBPwzBwe9Jw5Ywg7MtDZeTjzinEkZlPjfbE7Tf0yXAajqMr9+Os3Edj5TELKLoRMQU9TJr/P3n27EZIjSI5QxsELrxhAVp9BhCqiBPikCNdegaFcxZTnjmRRikrmQLiM/yMcNRyZtZxPjHuOJfnHyKtaT007Y6+9fcgFc0e3q/I4cX9hWw8nkVFs5cav4v6oJOmkJOw2W46bRDoSZ3235OggThAIAlPja9Jp8OwTsXOtAycaZloXw7eEeMIZo3E70wn1CG+K742265yBxvJrNlH8MAmWmqPEw51Gzn3Lopv4fW/O2iJcp2GNnRBwDoubroZ9Nc7h4Smp6VROGoMNdMvpdGRTvhkb8y9m+teX21g4lZhBACmuA9zoW8d12S+xflpG3vdVtsNstmX1qbzXlke68tz2FaVyYE6H40hh1UD2dQKM7OIwJQlBCZfgD6JOajPnbBvtDUQQwOujU9jlq4hXHe8J4dp0vUnJmF54xcHL4aTtLQ0yB5JRvFkVP5YjiY4QtRphhnXuJeK7atpqipHS2BHZ5ETkKEeJxS4kzef7vnNL+la6qXTZAD6E/8jll5bAM47QN0GuoMdMG/ESKbOX8xG51j8DG48fq6jnjO9O/h49vOcnbaVUc4qvCqAR0myZN9FgCAYMaxNPxQxLNOQRPLsqM60TgdHHeN52bucl7zLaVGpcRLq+2jtO4eKBs5s2EzL9rfZs2s7Qic9mJLmdpOTV0BawWiaM4tpySqmGRdmKyhEeuczjmsoAgTufe8SPrKdYEPMPV5S7LfjiFzBy0+cjGEvrucl4qKhexJYuvxDoIUj6OL2ikj3eskdN5W0uZeyr8VphTcOhnhVkLPStnFNxlss9a1nvKuMXEcD7n5u/j2NpSHotMChVE/ir+GP8bfwx2gkcTkJPT3f/nuSNSD2Zit0OMbCltwQ2eB6mwSSwC7fUlDHaeGjHNq3mxfXb2HnkWNWAMNAiM/jxpeRhc4owO/NIS23ENObRcDhJeJKI+L0WlaBZG8Jjvoy9N61mEe2xRq2PL4MuJVw8K1UOA0MRRBQXHmlG7/3h2iLHuIEZbRofOSo0WRNnkdZ4Rwag5GEF0DvaTGL+afAWcdVGW9zefq7LEzbxiTX0Z5uS/jfd0Um8/vAJ/l94OM0aPGr2TLkNCCbfSSMjoQhIpt/BKQoiwUCMUYjm7/khFhvutGPshIGJWp6YL7q35wY5rKcAEZTDev37Gdd6X5Kj5azt6yC43UNCZsCn8dDWpqPkNML3gzwZIA3HbxZ6LQsQq50nOnZhAzXSWkuEtah9g1J5NDBjbB/HTTHjBiSf/whhnpw0BlUB2xlJFLTbXzfOH6N4qL22cEOh8HIqfPwTjmTUi0RYwMraSrAGFcFF6av59acxzjds8fyBwyG2CAwGFpPwDMt6s5I68YfhnAQHQ5aYGB94hEBAIczCgBOFzjdVvKTBQZW4mDyAEFA4NoRJmO8ktAY4UBFJZv3H2bj3oPsOVZOTWMzNc1+apsDRMwIDm0SCYcJhMMnfAjiwBVTDsqwaKsNpwun000IhcPltsI2fb4MXL5Mgu50SM8FXy7NDh/Ng2z+bZseo/og6uAGIkd2xELrJpR+CM3PKXl0SzxTmsxrkrcaktVriw/EtwKUOIRnt39MZno6zikLCYybT3OSisR0NyyXCjPFdZgPZ73Mv+Q/QLbRYwJJsjRktWuDQFLVm/jGLfOOpGeH0cEWtF/yQyRbvL/Gi+jpQEkGubwpuzxJNRm1B4HOSqqqb2Rt6QFeLS1n9YFy/C3NpOkgTU1NVNY1EGl1pKZ7PYzOz7MA7EiziTc9i/SsXGpNJ76sXHy5hdRp94DVte7LZLuDDTiO7aBly6uxbg+g1DpM/Q1ee/SdvrSfyHuGHghEHcJ/QLHYKvTQTsZPnoF/zFwqMoQnamBllmcvN2W9yFfyVpJpNGMMeA86jtcGgYGd//4+zXrb9zehA82tpp9WUOhvw233i6lIKZRbzCfRRCh50060nAwEJKO9ojnIt9bU8n6Vn8aQibKyz4XJ9AMTl0T1SJi3HFiEsFSpKHWD4GGUxsFhZRQkkvgu0XqQcVGxB732URsEEqpcIYprck/DMB5pTRHvEPpz2rmX0TRiOgfDA0sTPdezm49lv8CKrFeYOAj2/1g6tkEgoSsveY2J6cffBEF/1OxjOX6T+Aojm6vDhXK5UWmZUYLBBDqSTwYCQk+9ryHC59+u4XBTeNCCNpI3mZ1aPr4fNjwJIX/nORVPeRkYn6bkkZcGrD/dPGhonQSkEISbS4FfWhwhrSJUDBkZGWQuuIqmnPHU9i/6Mu45aXMCi/3/I1kvMduzN+57k32hDQLJ1nA/25eNPhJCB1qiJwDL9BMjrryfj4l9e6uJyJMGHp9lKrIcyQmQk5qDAiZvlgf47vv11Eo1muEu1Ydgy4vQWN1xboV9zqQRxUcoefS5wVbD0AKBi1fMJBL5KuiPt6aSW/pzOp2MnTCZijGLaEovHBCdSqCZmH2uzHiX2/MeYL5356A5ge2TwIBMeeIeIgAgDt9Ac/QUEK/DN3E9+KAlAQHLPORNCBCcDARKG8LcX9rMP/Y1nxo05DVHYNsrUF8RPeF9IPZJoI9rWbFk+VKU/h0IidQHYQAuj5cZCy/iYMZE6oyBiYmXPIBpnoP8uuhnnOHdZQFCKol9Ekil2ejUFwGA5oao8zeZpp94VeBOs0xDSk4G/TQNnQwENlSH+PHmBtZVBQc+bDNeXSTyuqqDsPkFaK7tfMqzHcN90rP4A5q916H4e3sAkLbcvgzmX/NpdofSqQom0Z7aruOT3Uf4VPYzfDn3YSsJLPkpKL3Tmg0CvdPXgF2tTXRDNdovpWhTxCRi8Yt7UOlZrQ7jvhsITgYCb5QHuO3dWqs4USo7dRO2FipKQRzDXefZBoE+KfmSa8YRdt0E/Kj9/R63m+wRIzHPuIF6lWbVRk22pBstXJb+Hj8t+jXjnGU41cBkRMYal1BEVLZ4LN6g0poMQmY04qPMOY5X0pZZH79NG5HsJRFf+wIATXWDbwKK1VuJFHJ5MDJz++Us7g4EmsOaF476+cZ7dVaxomEv4gwu2wWbYpn8lZ0n0KcFsHTZ+cBngU+1vz8jK4eRk2ezv2gBYUe0eEqyZZ53N5/Kfprb8/6R7Ed1aV82edn415XnsLc2nUMNaVT73bSEHRxrRy/d4ivm2JhLODb6YiLOgY2WGnClDIUHmiY65Ec31iQo/j8Jg5bwS28GKi0jmmTWh6Sy7kDgWHOEJw/5+cGm+iR0PAWbbKiEI1ug9L1YnasF9T3MyCO8/vihwe593899A93zJTfehGHejmZh+0dnjShm7BlL2OUsJqQSE+FwsqEJ8dsnsp/jn/NWIqGhAymy+e+pzWD1sVye31/EhopsKpo8FolcF7GppAdyak7+LMsRHEA310ejgVL5TVioJjJyUB5fnxzF3YHA9toQD+9v4Y+7BzeJckAWhcxv+W44sB4qD3Z+pEZxjAifJBJZw1tPJI5Lo4+DGyogoLhw2b+g+TZQ0DZWSSrJGjWB0YuuYXfAS2gAKKPHu45xR/7/8cXcVX1Ued9uE1K4Nw7nc9+W8fx9+9ieG7FBoGcdDdQVwv8jYaByChgCorw+EEexJJT1UroDgXcqgty/t5mnDrX0ssUheHmwBfatgX1rY0V++dFswxm5ymYR7c3cXnutj3rnncC3kHpDreJxucgcOx3fwus50hgekPKRt+Y+xi3ZT7EwbWtvRtDva6VuwG83TOSBHWNpDsVx4rFBoN86T1gDAgByCggJi/AQEMks9mVZn97mD3QHAi8e9fPXPc2Ic3jYi/gCDm4ASRbrKqVo9Rd8ab/k2ftTwjY2NE4CF18/E9P4BhqpInZC8vPySB83i+Pjz8MfNpNK1CDRP2lGgLuL7mZZZgkFjpPUE03CKv+Pd2Zw/7ax7KqJkxHUBoEkzEIfmpSMYAGA5obUiQaKYxhyClC+TCuZrDfSHQg8drCFP+5qYnPNAGVy9qbTibpWooCaamHP23B8n1WDuIMopMBCCRHzGzQV7WDd/6aEMoYGCCy5QeoIfwm4pr1SR44ej2/SPPZmTU/UNHbbjrCBzvaU8tPCX7PYt2HAI4JueuosHtszCn84jlOAjMIGgaSvibgeIGRwbb6AuG5IkYuEhVSSyDJye9Wh7kDg4f3N/H5XEzvr4mRC7dVTU+BiSfiTfIDDW+DYDmiJ9ZKv9gAPktbyXzz7rABCSoRJDQ0QWLr882h9M6qjU3jkpJn4ppzJXtfIpK+CDKOZT2c/w5dyH+E0T8xjXlL7cN2ji3iytBfjtEEgqfMRb+O6qRbd0soIGu9NKXGdspLHVFZ+r0xC3YHA3/c2c8+ORg42DV44ddLUKm/8Eg1UuQ8ObYag5IB02d/FAfw4ij/w6qOvJa0vfWh4iIDAsh+h1U0oPa79GEfNWIBv+jmUhpOfJZzvqONXRT/nkvQ1FDoH3sFng0AfVvdg3yIMmXWVUWbQ1Hjp651GhGQuPadXCWTdgcBvdzTy622NVn2AYSFW3YfWGg/CEXRkK5R1Gy0YBrUa+DUlqwY+rrwHhQ8NELhw2f8CN3ahjl6wlMyZi9lSnXxn0yhnJW9N+LxVJlKI4wZabBAYaI3383lWWGgomh0siUNDUdpMQunZcdNOdwcCv9zWyN1bG4YiFHadObH9B/3RN//yPVBXDoFuT3ti/yoF9V3CgRdSoZxk5wENDRBYuvxh0NcBJwrK52Sk45p2Lv7xZ9IQTO4RM9No4izvdh4c8x1GOAb+FCCTZoPAENtF5RTQGhUkZHFDUiSL2O3ByCqI2yTUHQgIANy9rXFIquFEpwNNUF8ONUejpHBi9/c3gER9xaIA0TSj1E7QPyaiXuPiOeXcddfAv0EO6ZPAihUOyoPFGMafOheUHzNypAUAlQUzk76wxroquDHzVb5b8EdyHNHcDsncrQs42V/nw+M0GZXupyAteV/2zz4/n0d2FVMbOIGDJx+37RNI+ro46QNSmSIibs0Ip5ATI3fkqQkCsrHLBi8OX7H5N1W3/qyClobOzKCdtVqLYj0mD+JkFYvn1qQiAEinU/skYBWRcZ2N4fhv4Jz2Wp46ZRpNo+dxNGNC3Eu6rxdKnYCv5T/AhzNfRniDqlrcVqjmhuPZbDmehc8VYWZ+A2cU1jI5p4kMV7i/ZIxduvqvb8zige1j2F8fZ8ieDQJ9ne7E3Cc0EWIKEqdhRxrhxLQ/UK0YjigISL3iOBhGh/xJQMx4oZZoeKe8+ccnrioAACAASURBVDfVRN/+qw5F3/yliPzJRcw/h9GsB54iK/wPnnxSYkVT1hmS2iCwaEUanvDFwF3Agva6nznnTBpHzeagM/n1A87zbeLuol8wx1OKNiO8dKCQP2yaYIVstkmhL8CF447zz2fsZUFRLV5nYk1UNgj09N1Lsb9LfkB9VdQfYKacBSB+ZRkGRmYBWPUGei5HOSRBQN74ZY7E0Sumu5rDUZOP1ANorOq53oMUidEIOjSDqgL9MIZaySurBAhSXlIbBM67LhOXcTOoLwAz2mtz1KxzCIyaRbXnRIGxpCn76oy3WTXmW0gx+beO5HHPxoms2lVskba1iaE0OZ4QC0bWcs+lGxiX2YzTSBz42yCQtOlNTsNmBLOm3HIOp/BLYM9jPxVAQN7wa49G3/Zrj0Xf+AUQ5AQXzylOU49Sm9E8gTJfgMhhKrz1bFuZPPtwzzMX9xWpDQJXXplFi+eroD7dWkjmxMCmLbyYpsIZHNHJDQ+VWgHiD7h35I+o9rv4r3dn8OiuYg42dOVVcShNgS/I5+fu459mHrRMQ4kSGwQSpckBakdAoPpYz2+RA9SdPj9mOIKAOHPlDV9MPWLrb6kDKfAj8f0S9SMA0KOoEOhS0G+B8S5ab8WhjmJWl1NSIuGKiXsD7LEv/bsgtUHg/KtzcXm+j6mvR1HcfqiTzr2K5hHTKAu7+6eBHu6e4DrGTdkv8m+5/8tTpSP52ZqprK/IIWzGVp3LMJmW18RPlmzmwrHH8ToTYwr4yZqp/HXrOLZUZsU3XtsnEJ+eknWVgEDV0fjeJJPVh0S0O9RBQMw7srmLfV82ennLl03fiuyR/6/rPrqns/6E9kFzFNgObAW109r8VXg3JU9WJkLdg9FGaoPAxcvyiah7QS9tX1heFDV28XL8BZM5HkzuEOZ6d/NPWc/wce+jfPWVubxycASVLT0Dz/cXb+OmGYeYmJ2YspN/2jKeP2yewNtH8uJbJzYIxKenZF11ioLAF0c2ce2ICJMyHbidzhPaHZAQUaFuCAeidn3r4wep4Swbvbz1C69PYyX0Lm8jAKoSrctR+giKLZj6HZT5DksXVKdqxE9vlnVyd9De9CTWtUuvLQDnH1As7pwodtrln6ApdwIHG5JrdrsofR2fynyCOeHVXPHweZQ3xVe45sqJ5XzpjL1cM6msv1qw7n9g+1j+d9MESg6dYNI+ebs2CCRE731u5BQFgcv0Xi7OamHOiHQKsjJxOAwchsG9u5r57Y7maJqlESf/VQfl6ygVQ9tHrC3i0LUyd6VVMxq22WbmqT8ODRXRE0A8dv0PniVmnCCKALrtzV+/CfolQsZbvP1oRZ/XRIremOIgsGIkhF9AMx1Fh9fv7PM+TGjEZJpDiY3C6TxP12W+wTLXU7SUHeLON2ZZVb3ikTGZLXxr4S6+fMbeeC7v8RobBHpUUWpdcIqCgGfzs3gObSAj3MTI3GzGjchnXGEBu8LpvFvvptp0g0Qb9RYI5M1eTDjiaLds92LeaYi+3Uscv2z2Er4pG74FDq0RP72v4yxv/m+j5W2fdwgb28BfQ8Tn5/JZgeHw5t/VypVaX52OvVm8fBSG+S5KSRUVC7BcDgeTR4+ifNKF1GUUYya5StPHs5/nMv0Mb28LWlTOjaEPjrjtOrsRpTLRelLbv3kcJl87czf/b+FuK2qov2KDQH81OMD3n6IgoNc9gS5dg6O5Bo/Lic/jwedx04KTuoiDoI7WMj6RoeRwgScdDFfHrCX5XssmLxu7taHrdr9L1E4rb4+Ag7X5h/tTsW0nsBn0FjCkUMhhCFcSjlQxylfPypXJfdMc4KU5tEDgvOuKcTrWtHcKu11OFkybwq6R51DlTX6OgNQSXhJ6jofWeig5lN+Rylnig00aUTwEegKoS9or+JbT9/PNhbuZntv/dHkbBAb5m9Lbx5/iIGCZZeIRORG4JAeh88uVjiZs9W9zj9ED1QT6eHSj5wBwDKV2oyN7Qe8nLXQolWie41Fhf69JbXNQDBBwOZ3MmDiRg2POpc5X1N/x93i/lJE8u/k5flRSRGltBqGOUUESS7YPze9Bz0Opj7Vv8IapR63ksYvGyZrrnzy+ZxS/2zCJ5/fHCXy2T6B/Cu/v3TYI9FeDibhfQjXlDawWTR3K+pSB2o/WO1F6C5pSRrgahvvb/smUOeRAwHA4yBgxmpYpSwhlf5Cxm4gVE6uNuwr+wPz6py0Ctxgii0xOKn/C5DwUN7e/ZunYSm6ds5+bTjvU7+5Jcfm7103hwR1j4mvLBoH49JSsq2wQSJZmY7UrL2MRUGITkt/F/ircLRVodqP0JrTehMFmWlxHeWflKVDoOH71D0EQcJIxcjwtk88jlNmLIivx66TDlT2AQAuoZ1D618DVaL6ZLBDYdDyLn6+dyl+2diip0P2obBDo44wn6DYbBBKkyB6baaVqpgylDqLNXVb2bsTci+GowaFbcPtC1AZDeI6HKCkR+/6QSeTqcfQJuGBogsCoCbRMEhBIvjmoBxBoRKu/oiP34FAr0Orf28+JkMp9cuZBvnX2rn5P1ebKLH62Zgp/2To+vrZsEIhPT8m6ygaBWJrdgeIBTDUFQ0edAJpM4CSLWpeDEkbOEFre9jmC1k0Yqg6tq1FGDdpsAsNPRDWjgg2EvHWMoZGVK4c4Z0eyFmfHdoccCDicTorHTKBq/Hk0ZyQXBIQy4l/z/8z02le6MQepJhSrwPwl2rgB9L+1V++ErGZuOu0wP1gsAQf9ExsE+qe/Ab/bBoFYKn8ZQ3+eiC5GqWiygHamoSLdO7qU2PNlk1dhTMPEFalEOf2EW5pxhxt44YXEcbMM+CJJjQemNggstfIEXkIxFR3NE3A6nUweM5ryiUuoTx+V1BDRGZ4DfCPvfgqr1nQHAlIy6k0Ud6PNS0Dd3n5ap+c1WieBO8+RCLT+iQ0C/dPfgN9tg0AMlasnKVklxaFsSSENpDYIWLQR/Ka1oMwI0ZtkHxbl5hA+/Qoas8fSHE6eee8C3wa+mvcQ7ortsUFAMgqVeh9t/gXUOSj+qf3cLiqu5pbTDyChov2V9yuyLZ/A/22TlIk4xDYHxaGkJF5ig4ANAklcXolsOrVB4JIV2YTC/w+FhF6eqB4jQDB20VU0F0ylIhxfBm9flPal3FV8Jucpjh2p6S46KFpAAv1/oGYBy9o/Z0lrdNDHEhAd9PDO0RaF9csHLSzsWWwQ6FlHybzCBgEbBJK5vhLYdmqDwLXX+qh3XI9SdwBz24+7eNpc/KPnUO1LfJioQpNmBLi76G6WZZaw8Yibm59bwJFGL5GOeQJyDPGDegutC1HMad/HqyeVWfxBV00s7/eU2cli/VbhwDZgg4ANAgO74vr8tNQGgaVLnZA1ARy/ACQb19s20vTsPNKmnEVkzBxqwokdhlcFWZK+nu8U3MdC7zbWHMvm6yWns648h2AkRnUlTUUrt1FO+5n4+MxDfG3BHuYX1fZ5gtputEGg3yoc2AZsELBBYGBXXJ+fltjds8/d6OHGJcu+h+LjnQvLFE6ejXfKWRx05IPqufRdPN1zqxBjXeUWAFyWvpqRzmo2Hs/mv1dP4/HSUTSH4mNAlAIzX51fyh0Ld1GULjll/ZM/bp7AHzeP552jNpV0/zQ5QHfbIGCDwAAttf4+ZmiAwNJl54P+CqgPiW+4bdBZmZl4i6dSM24REbcP8wQrVd/UYmBS7Kzk8ox3+XHh/5DnqLcaOlDv48Edo/nh6unUBeLzQeR6Q9x59k6+ftbuvnWm011S0UycwjurM+Jrz/YJxKenZF1lg4ANAslaWwlud2iAwJVXemjxfAFtfA2lT6TMGkqRmZvPqKlzKS+aR4N2Eha2wT5KobMGqSd8V8HvGe2sxKGi5IHCHLq+PJsVT5xNRXN89QQWj6myTgIfmnakj73peNu/vTmTv28fy746X3zt2SAQn56SdZUNAjYIJGttJbjdoQECMuilN8xrrTV8W3sdOF0u0jOzUfnjiRTPIpBeQFDFpHs+qermenZzbeabXJfxBmd4d+FsBQC5KaIVRxu9fPHFebx9ND+umgJfO3MPn5p1kDkj6hIyZR9/+kwe211Mc7vi9idt2AaBhOi9z43YIGCDQJ8Xz8DeOIRAYEUGZuhcDL4Gakl7J7FSCrc3Hc/IiRgF4yw6iSZXJjglv6z7IfoMP2OcFSzw7uQC3/uc79vINPdB3MJD1Ukag06Lt+d/3p/E9mrJdI8t4gsozvDz3xds4cpJ5f2uJWBqRWPIwUeeXMhz+2JmSAtLoqTH53bokQ0CA/tN6vw0GwRsEBjcFRj304cOCFingWsL0K7FoG9vpW7uUHXd63aRllOIzh1NrbcA0jJxuNPQhhOfK0JxRpQ80KNCZBjNlv1faghfnrGa09wHyDS6z0AXCmmhkr7r7Rm8sL8o5mlAKchyh1g+9Sj/cuYeTi+I+hT6I/Lc3TUZfOmlebwWu7SkcKI3ALNtEOiPphN8rw0CNggkeEklq7mhBQKihUUr0nAHLwHjGygWtj8RdFCSRAv5cvDlFRJxpzMpr4nPzD6IvKnnO2qZ6j7ENPchChy9C98Uu7wUfX/jcD6BduGiosg0V4TpuQ3cfdEmziisI9Pd9UTR24lsCTusBLG73jrNClHtIpr1QCWKy2wQ6K12k3i9DQI2CCRxeSWy6aEHAmLfWbTCiztyBcr8PKjLu1WIMlBSuUgpJHv3nsvep8gXwKUils1ffkpEUG9EQkRX7S7m3k0TefNw/olbpZzk3BF1fG7uPj407SjZ7pA8tt8iZqj7tozndxsmsiO2GepFlDqM1p+xQaDf6k5cAzYI2CCQuNWU1JYSsE0ltX/dNy6mIdMxH0NdhVbLUHp0+/DRzjcuHFXDf52/jcVjKvE6erfxd26rrMnLmrIcy0a/pTLbMjXNK6zl/NFVnFFYa+UFyIkjEVLjd3PH67N4qnQkx5pO5Mq1Nq38aP0QCqlac6cNAonQeILasEHABoEELaVkNzN0QUA0s3RFBoSmAOIoXgTqTEDAoPNuybS8Rm6ds8+q9JUIM0190MWumnQO1KUjp4AJ2U1MzG4i3ZW4mtTiFD7c6GXF42ezpTKra2SQUnstENC6HqV+YINAsr8uvWjfBgEbBHqxXAbz0qENAm2as/IIvGehuRTF6WgmW/TTUTCwxljoC3Dp+OP88uKN5HuDg6nzuJ/dFHJY2crLHjunu/yEF1E8hanTbRCIW60Dc6ENAjYIDMxK6/dThgcItFfDucsK8XAFmn9tpZmwkgachmZSdhPPr3iLcZktGAky1/R7Bk7SgOQmCFXFnW/Mip2boNVvUbyKNqfaIJDMmehD2zYI2CDQh2UzGLcMPxC46y6Dks3TLEep0l8Eq3ydJQVpQX550UYuGX/cOhmkumw+ns1P1k5l1a5i5FTQRbT+EspcgzYutUEgxWbTBgEbBFJsSXbXneEHAjLS86/Oxek+D/iT7P1tg89wh/n0rIMWvfNpeRJan7oSNA1eOTCCf355LvvrfYQ7UlhH0OoImF9AO/agIh+yQSDF5tIGARsEUmxJnlogsOBWF2nHJ+JSK9F6uuSHiQLcDpPZBfX8dMkWK0pITESpKocb0li5azTffn2WRV/doaeKZkyeQukfgtRg5SYbBFJsJm0QsEEgxZbkqQUCMtrLV+QRCP8cuAKw+BashC5nxErmWjb1qGUeSlV59VAB/7txIg/uGBOji7oGre7AVE/hMD02CKTgLNogYINACi7LWF0anuYgGalUJWtwLwfzG2BV/Dox1lvn7rNq/y4cWZOS0yRUEfdsmMRP107lYH1a5z5GQB8krK7AWbMXcsbYIJCC02iDgA0CKbgsTy0QWLHCQXWggIjj3tbTwAkO6PHZzdxx1i6+OG9fSk6TZAb/fO0UK1O4UzlLgbKjaPUkDn0nLz9axdIbJtggkILTaIOADQIpuCxPLRCQ0Up5SpX772j1MdCSVGaJJHd9YuZB/nn+XovqIdVEmEqFnygmVxD6fRTfx+96hndWttggkGqz19ofGwRsEEjRpdm5W8PXHNQ20gtvuBhtfAX0De0HP6+wjk/NPsDt80tTZqra6hbc8fpsnt1bRG3XKma1KJ4lYt5BkfsoK1dGbBBImenr2BEbBGwQSNGleeqBwNIbhHpTSlNKMZoT4aJC73DZhHIrUmhcVnNKRApJLsDKnaP5+dqpbK7swJLdNm/rrLDXkkf/58RE2uag1Pyq2SBgg0BqrswuvRr+JwEZ8pIbrkQZXwR9TXsH8eScJqv611fOKCXHG+pnheL+zbjkARxq8PGZ5+azvjyHhmDn6mgqhDb/hHL8gpJHdtgg0D99J/1uGwRsEEj6IkvMA04NELhsWSFBlgM/BqRSuzVurzPCjNxG7rtyHTPyGq3w0cGSvbXp/HXbOH6zfhLVATe6awrDDpT6BfUH/sS6dVJJLCr2SWCwpuzkz7VBwAaB1FyZp+hJQJLHsqrmo/U3UPoqNFa1duH7F97/FdOPcNv8UmYloBJYX+a9xu/iuf1F/PubMznQNTs42qTmByjjbx1OATYI9EXdA3OPDQI2CAzMSuv3U06Nk4Co6eJl+YTVBSj9fWBSWxZxW03gf55faiWQTcnpvsRkv7UdowGhh3j9UD73bZnAA9tjJIZpgijWofkuquYNSkr8HZqxTwLJmJb+tykgUFMGYakul7qZ6T0O1DAwMgvA7QXD6PFyve4JdOkaaKyyQaBHbaXGBacOCETfmnPA+C7oG4Gx7afg7FE1fGb2AW6cdmRAM4k3VGRb4aD/2DmG8qYTqQxtXQuj1FFM9SMcxhO8svJIl2Vjg0BqfJM690JAoO44hIKg+1fEaFAHKCCQVQAuGwQGdR6S+PBTDAQkbyBrMqbxc5S6uO000KbfyyeW8/k5+7liYrnlL0imcqRgjDh/73r7NB7ZVcyhhi6ZwfL6WAWqBIf+gpUYFktsEEji16MfTZsmuqEKHfSDOXi+pn6MIHqr4cDIHgEuN0jd7h7EPgn0pKHU+3sy97nUG611GhAgyPswWn9O/q99J2XjFyqJb5y126KbTqajuC7g4hfrplgmoNLadCRHoJMI1/WbmOZ3SA+u49lnY3Nf2yCQmutMm+jGWnSgCSJDHATyRoGjc7RabLXbIJCay/FkvTr1QMACghUjIfQRUFKcfW57BWV5QswbUcftC0otptFEk8yJD2BbZSZ/2TqeZ/YWWSeAlnCMWgFQgsmfiEQe5a0nGrs1LNsgkJrfOgGBlkZ0SwOEPwjmSs3OdtMriZxwujFyCq0TQTxig0A8Wkqta05NELCA4MYZaL0CQ38FkwIUJ866ciJYMraSy8ZXcNG448wsaMBt9N+uK1FAq4/lWdXCni4diVQOi3ECkN69C/p+MB6jZNXhky4ZGwRS6xvV1huJ8Q35MRtrIZT6BYxiKtFwoDxpqIy8uJzC0oYNAqm5HO2TQHcauOD60zEcX4sSzGnJJu5w5p2e18jVk8q4alKZVYSmKD2ARBP1RmSTl0zgg/U+NlZk89ieUbx0oDAWJYQ0K6+Mu9D6XiKhp3nz6b09PssGgR5VNGgXRMJRv0BAArp6t24Grc/tH+x0odKyUGnpcfkDbBBIiVnrdSdO3ZOAdRpY6rSomFE/RnEemsLOQCBkc3NG1HHLnP1cPqHCyiuQ4jTycXVTlMZ6CTQNxPQj/D+7qjO4f/tYnttXZL39dyMCAEcw9Q+JmE/x1hNH45pNGwTiUtNgXWSBgL95SDqHldsbPQU4XdGkmjjEPgnEoaQUuyS+mU2xTie0O5JIllkxGtSXQd3Qnm1UniMKcjlMstxhxmc1s3BUDYuKqzlrZA0zYpSoFABoDDnZVpXJ2rJcXjtcQMmhAppDTvxhozvzjzxqK6b+FUZkFSO8NRY5XDxig0A8Whq0a7S/1S8QHGImIWWgvD5UZn7cAGCfBAZtmfXrwTYItJ0IHLmTCKvLQX8IxQWdtSqKEl9BrjdkOYtzvUFyPCHyvEHyvNHTQXPYwbFGL41BJ7VBJzV+N8ebPVS2uE8yScoPWpzADxCJvESxpzxuAJBWL72umKDjoyh+1uEh2UWo6eejpp8XjfG2ZXA0EA6hm+ssJ/GQEpcb5c1A+WISGXY7lG5PAoogmscpefTDQ0oPp0BnbRBoP8nWW7WxGGVeDWoJkC8Hge7WgaE0Ge4Ima4wLsMkEDGo9ru71gSO3UAY1H6UfhWtn8Gt3uaFRyt6veaWrshAR5ah9F873JuRh5p0JmrO5eDukoPQ68fYN/RRA1pbEUK6uR4ikj08FERZfgALAJwne4HpOhb97kr0vnXQUt/5j5UotZJXV31pKGjgVOqjDQKdZ/u86zJxOWeh9U0ozkIxGW2BQXwxcj2tHikSrzkO7EWpN4lEVlLp3sm2lX0veHzh9VehjYflsHKCJVXe4opnoBZ9BDzpPfXK/nsyNRAKRIGgRShJhoCD2OFCpYtD+ATXYtza0a/9GX1gI4S7mL92g7qfklXfi7sx+8IB0YANAidT89Ibb0CZH0azCMhFk4ayTga905vGRCHfCvmUotXLqPBKKjyb+rX5t/X9gmUXYag/gBYqjGiEk5iA8sdhXHQLeDMHZDHZD+lOAxodaEHXV6W+g1gp6wQgpiDLIdwbMSPol+9FH9oS44jAepTxJ0oe+U1vmrSvTb4GereZJb8/qfWERSvSMAK5ONVkDBajDalONgPoza4aRlGN5h1r8zfMt9GUUuFqZttKiQjq/6vhRTcsxDSEGO980FEHgERzpOdiXPNN8GWnll5Pxd5IuKgkj4lZKFW5hAQAJCxUIoLcwmPVi+1BqDFqjmCZg8pjVut7EZN7eP3RVafi9KfymHsxy6k8jCT27a67DEq2+iBUgDJGo80RKDUOrSeCMQp0HiCfNuOpRPUcQelqUGVoDqDZhUNVYVJBQ6iadU82J7THF66Yjg5/Ebi5A0B5MzEuvAUKxtnO4YQqvA+NSdhYJIRuqkVLpFAq8gkZToys3FayuF5aP8NByxegt7wMNTGjmx9EmXfz6uOr+6A9+5YkasAGgd4qd+YKN4VNeShPERHycagMtJaTQdQMo5WJEZENvwFl1OCmok8O3970S2gwzPBVOPgJ2gKkqLh9qDOuQk04wzoV2DLIGmjLIm6qt7KJY1UOGrQeih/AK87gzLgpIjr0NdiMfv8Z9P73oakmxjD03bjVD5P+XRg0BQ7dB9sgMHTn7oOeX3utjwbmgFOcw8UnzvFOtwUAavYlkDd6OIx0WIxBNzeg/U1R52mMEnIDPkgLAHyotMy4ieI69FHG0FKP5RSuPBAFuI5SA+r7lKzqGMY84AO1HxhLAzYIDJd1cfF1RUQczwGnnaDIFtKvzALUuR9FjZzWq6Sf4aKWlByHhI1KEllzg2UiGlQgEH6gtMxoJFCcTKFddCqhr3VlmM//JlZoqKy710H9ilcfeSQl5+MU75QNAsNlAZx/dS4uz/cx9fUo6zQQFfmSn/9x1Pi54LLzBVJmusU5LKGjcioItgwOEMjaSM+2SOJw9DISqL0iJRnu4Cb0uschEMPdpfVvUeafKHlibcro3+7ICQ3YIDBcFoNEMnlDUj/5TlBntB+WlTk87VwYMWG4jHZ4jEOAQDKK/U1WCGk0maz/wWI9KkcoIVweSMuI/pQTY5zcQDHbrjqE3vgc+vBWCMdId9H6S6jISkqerOyxb/YFA64BGwQGXOVJeuCKFQ7Kg8Uo4zcoLmtNHIs+LLcYNetC1JRz+ub0S1KX7WZlz2+NGpIKZEE/WjbRZGUWW/UBXCiXFyGHs+oGx1Et7KTzJDTZR7Zhrn4Ymus6h79Gs+IN88uYta9QUjJUUqZPqaVpg8Bwm+4ly76PUjeBhLC2isOJmrEENftiSM8ZbiMeHuOxzEPBqGlIwEBCSE2z/zkFsvHLRi+mH6fTohCxAKA/5p/2Gq8rQ+9Zjd74fKx5aESrv2NY/oCtw2Oiht8obBAYbnN64Y2Xo/WXQV/TIdtnzCzUjAtQY2f37+g/3PSVauNpMxEFmqP5BHIqsJLLWs1EPUYTyaYvg2r9aW3+Huut37L9x1khLC61iIN7/3rYVhIrQUw6XIE2P/f/23sT8Dir8+77d54ZjXZ5t/G+YYyNzWIDZjWyARNCDNjE2ZNm39ombZM0zZe+De/bXm3f0iRN8iUkhC+QkDSLa5slYDCLhbExYGy87/sqW7Jk7SPNzHO+636ekeWRRtLsmpHO4ZprjHSes/zPo3Ofcy//m1BwPeufj+Y3GlM3plJ6ETBCIL34Zr71e5YNxR/8BvA3KIouDqCgFDXpWtQNS11SsGR0wJmf1cDq0dnotXMT0OI9JOkpw2oiR10kN4RoRU78cuuTjV4oH/LynQhgLK+73qlec/Fw2vEyevfaaCqsFmA3tr2EddedgoeTT803sN6CjM3WCIGMQZ2hjsQ2UG0/iLb/ElhwsVfZGIZNQM2+EzVuVtzskBkavemmMwJyC2hXC8nJW/6/29uAu9Griyogy1UFpXrzbx/j/g3o/W+izx2Jsm76IJpf4W/9KW+v7kIpahY6exAwQiB71iJ1Iym//3K096Mo/d0wnYW7znIbGDMdNfd+N4I4laqB1I3etJTtCIhQajyP3vIs+uRuEDtGZJHkCUKS+F3qR+9n82PCkWVKliJghECWLkxSw3KoLez5oP8Dpa9Ch3mN5FRYVIY1ZzGMuwoK40sYktSYzMP9AwGH+qIFfeBt9N51UHe267yU2o62f0PF0yZCOAdW3QiBHFikhIZ417IJBIOSxenb4eQ47lqLoXDoONT1D8Bl08xtICFwB/BDYpO4UIm9/ndOlLAT8XxpcTOIPQHWf1GxYu8ARipnpm6EQM4sVZwDFdtAVWA8qCeBORHsoiIIxFNo2jzHTmCKQSBmBGpOore/5OYMCEhgWKfgNi15A/gxDcf/m82bjRooQUTnygAAIABJREFUZmD7rqIRAn2Hffp7nru4iDLPB9DqO8C1ER2WjXTyD6vL5xm1UPpXon/00FCNPrrV8QiitbGzgVqjacFS/xtt/4mKp4/2j0n3/1kYIdCf11hyIazZNpw8vo1iKdDBGyFG4ZFTUNNuQk25IXHysCj4WQpKvIqrh+QxvczDyAIPeZZbMWDDOX+IffUhttcGaAxq7AwwJfTnZc7I3IQq+th2xxuIswe7dilpU23+jK2/j+fCFhMdnJFVSUknRgikBMYsb2TBkjvQfB54IEItJEFEo6agrl6EGjk1JYKg0KMYW2Qxb4SPu0f7uHF4HhOLvRSEc5T4Q3CsKcg71QFePtPG21VtnGq2aQkZSZC1b5F4A53ajRaXUOEH6kpr0YLmAOh/IBR4ywSGZe1KRh2YEQK5tV6Jj7Z86YdRfA2tJV9yx7o7uYjHY932CZC0gkm4jXoVTC318qFJBfzdzGLK8np+veoDmh/sbuJPR/0caggSNHIg8fVN15NCXyEsoRv/iD69p6sAcPJnq0Mo/oDH831eWV6XrqGYdtODgBEC6cE1+1oVqmlv3gMOrzuUXBQEEkgkhGKT56CuWgiDRyc8dkcATCzg72cVO+ogUQv1VEQNJOqg/9jZxJ+OuYLAlCxCQG4AzRew31kJlQfA3xBNDXQO+DPK+08Mo5LlyyW9qik5hIARAjm0WEkNVewD67ZOJsSHUErcRjuyz0v8gCQWkSxkU2+AER3cc/H0+RdTC50bwKzBbqbNWMvOC0F+sreZ3x5uwW/UQrHClt56cgMQT6A961wVUGtTlLzISnJkrkDbv0DVbTR2gPQuSbpaN0IgXchmY7v33puPP28S2iPeQvcAl0UMU7KQTZiNmnJ93IJgcomHv51ZzBemFeELG4FjhaDNhicONvOjPc3sqze3gVhxS1s9O4SuOgqH30Uf2RLdEwjaQK8Gfo2v+WXWrGlK23hMw2lFwAiBtMKbhY2LIGgpuAGtv4JSC6MKgvFXoa64FcpGupTDMXDPPDi+gC9dUciiMfkJTfrF0608uq+ZP59sTeh581AqEJDcBkGoOeXSQ0vS+JYotD+aNhSb0eoRQq0VxhCcCuz7rg0jBPoO+77tuXzJbaC/BCwBVRwxGIdj6ArU7EUwaCSIF1Ev5Rszi/nU1MK4VUHtzW6qDvDEoRZ+sT9KesLeOje/Tx6BcHIb6s+5zKCn9ka3AYAkRT7pZLALqFd5c5XYBEzJYQSMEMjhxUtq6HIjaPbdiLI+BY77aEdxMlDlg9BLXHcfalTv7qM/m1fGBycWMCw/Tl1QuNfDjSH++0gL39sq3GOmZByBgN+xAThGYKGDkIxh0dlKd2HrH5OnVnD7NbU8bCiiM75WKe7QCIEUA5pTzd378TL8zdeh+QToj0bcCNoFwbDxjrFYTbg6amSxR8HYIg8iBO4anX8xKCxeHHZdCPLU4RYe2WVUy/Fil3R9iQQ+tQcOvoWuOeXyAXURAGIEtjehWU7QXsGY/LPGEyhp5LOiASMEsmIZ+nAQIgiaG69BqS+CuquLjaA9D4EYjMfNhCFjI2IJiryKpRMK+ObMYmYPic8r6NJZbzjXxuMHW/jNoS60xH0ITj/vWvT/5487AsChhK6KlhfAIQdqNwI/QzCwjvXPH+7nyAyo6RkhMKCWu5vJthuLlf4iWpUDY4BwjG/4mZKhqAnXON5Dkrie/GKUx8PIfIvvXy+3AB8jChJTBUkPK477HTfRN84KKZkpaUVA3D/bWtDVx+HYe+jT+6ChOlqX4vMvwQGbUerHBFrfMEbgtK5MnzRuhECfwJ6lnS5cOgdtfxpbPYRiJBB5tG+noZ4xH0ZfQX7JIKYPKWT5HYOZVOzBm6AMkKCx/9rTxP/d1US132QhTN/bId4/IdfgW3UE+70XoL6qKx20OwARAJIX+D2U+t+0Bbez4dko0WLpG61pOTMIGCGQGZxzoxdJRjM0OAmvvhfUV4Cp0QSBE1g25krGzprH/fOu45+vLWFoggZhAUY2fhEAIggMmVwaXxXJBVB1FH1ks+v/L8ZgJ19xVL6OE2j1HCH1fbylp6l4Unx3DbFHGpenr5o2QqCvkM/Wfh3VUP5oFDeilXgNXQ8MiRiuRBgXlHDTnDn8+xc+wU3jBpPvSfAaAI4KSFRBohIyJQ0IiPpHjL+y+Z854GYDa77QQ0f6bbRagW0/j6duv4kETsOaZFGTRghk0WJkzVCEYuKNbUMIOR5DXwVmdB7bZUMHs+T2mxwhUFJUiBVDQFl385NI4V8famFbrclBktJ3QLx8GmvQwvtTfRxdedDJDdwlG5h06hDBUQd6DUqtQYfWUfFsFM7olI7QNJYFCBghkAWLkIVDUJQ/OAitlqH4OnBV5zHeOedqvnz/Ij54xy0JD1+8EIVA7uub6nnmRCsXhD/ClKQQkD9o0cyFGmsI1VYSko3/2Fa06P7lRhC9NKI4jlbvYId+SUjvMPr/pJYhpx42QiCnlitDg5WMZKVqJnh+CUwHCi/tuTDfx9cf+gDf+ND9DB+UeLL6NluzvTbI373bgLiImpI4AvKHLIl7SjyaMQVQv/tNqne+SeOZqG6f7R2JVGhGqR2gVtAW+CUbnpVoPaP7T3wpcu5JIwRybskyMODyB68F6x9Avz+Cdjrc9YO3zeNLixex6PprsKzEbQF1Ae0Eh/3+SAtHGw0DcTIrW+qFmSU294+wuX2Izevvbmbluo1s3t+tRieE4iyap7DtZ8OnfyMAklmEHH3WCIEcXbi0Dfu2+6bg9S1F8S1shqO4uMvLhj+0tIT/89mP8uBtNzJ6aKS9OJ4xCWP0iaYQf7Ghjq01bppJU+JDQJL4TCzUzC7RzBlkM6tEMyZfMyxPc6rqPP/fmtf5w+sbaQ1EYWZVtKHVLrT6HspaS8Vyw9cRH/z9prYRAv1mKVMwESfxjPchsD4H3NS5xeKCfJbOv5mvP3Qf10ydhNcTGU8Wzwiq/DavnGnj7zc3UOkPGdfQGMGTZG3DfJpJhZrpRZrpJZophZrJhZoRvg5BGgiFeGbjZp58+Q12HjsZrXW5ep1Ga8k/vZqKp3tyF4pxdKZaLiJghEAurlrqx6y49f4SfN4FaP1F4L7OXYgdYNq40fz7Fz7JTTOnM6Q0kng03iFtPXOBf1u3n+ervbTklYKvMCU5juMdRy7Ul/wMQ7yaIXkwpkAztVAzq8RmbplmVL5G+JuilT0nTrNiwyaefHkdwVC3RvefovQTrH16cy5gYcaYegSMEEg9prnXYvmnC9C1N4D1MIpbxcHk0kmI++eUMaP46J23840PPcCg4qKk5hgIhnjhnff45Pcfp2noZBgz3clzTOEgVxAIX5HljSmPQVIDydaHtcaLTb7Xcjx9RvpgbpnNnEGaWwfbjLzkxN/TFNqCQV7fsZfvPrmc6oZGbCcwrEvZi1I/pP7YE2zebHx0s/WdSOO4jBBII7g50XR5uRdr8ERs9VtgFiBH/Ij3oqy4iPfPm8N/fvkvuGzYEDxJGIMFk11HT/CbNRU88sdn0bLhS+Ka/GIYNAo1crLDTeR8F5TmBIQpHaRt4w35Ga/rWTC+jFtG5DGtSFPm1fgUTta27k7+ncchLrgHTlfym1fWs/LNd2lujZawRwXQ9hMozw+pWLE3pXMxjeUEAkYI5MQypWmQjg3ANw/4LIp70MiuG/FOFPjyuO+muXz+vru5a+7VSdkBZBb+tgBPvvgaP175PHsu1VWLMJAcBgXFkFeIKh4EJcOhbITzUfJdNBi8vjSB0UfNhqN5hcPH8eWvP4fVUMUQn+Lb9y9k4ZUTGZzviXnj7zyLhhY/Ww8f4x9+9Ucqa+sIRb8NiCroCSpW/bSPUDDd9iEC2S4EFPfe62PevIBJXpHit8Q1At8Jno+g9d1YlKA7PIHae7v96pl89t47eeDWGxhSWpL0ILYcOMxPVj7Pf7/yBqKu6LaIUJDbQdEgVNEg59tRFxWWujeEwjJHYCip49gT8pIeW1obENpmSdYe8KNbGlwSN/k01138aPl3Sx3K30Cex8tf3383i+fNYdKo4QkPzbY1VfUN/OsfnmH97v2cr4/qBHTBMQ6H7G8zynfa5AlIGO6cfDB7hcDNywoptkfTpmfhtapp05XoQJWJZEzyPVu2zMPp1lH4PDeh9SfBeh/ogs6tiufPxFEj+Ksl7+f+W29gyuhRSXWstcYfCPCzp1fz1JrX2XboaPztib2goARVMhRKh7s3A/mIQMgvQslNQuqIQJAbg3yL6kq+5efCeZSWEs7NKzQNstm3fzvZuUIQaEO3NrqbvQiChvPQVINurHVpHLopt8yYxifvvI1Fc2YlpYKT29dr23bz6POvsuv4SUQwdCma7Sj9CKWhlTz3nMnxmZb3JDsbzV4hsHDpRLT9YbT6a1AHULoCO/QGAc8uiryt5DX6WT0vACa9Xcyvluj/GTEcFbg/TA53dWcjsLQlOn+JBP7KA/fwybvvYMqYy2LuoruKYgw+cOo033z017y2ZQetgU42SJe7Rnan+P1O24WDCAbnllAKxUPdW4SvoOPmIMJAOI5EGHTHdaQ8kQqx7qgWtO1m33I+tpuQ3d/gnvLl3831Lke/nPzlu0lYmeMrhT4fn1k0ny+8r5whJYl7Y4kAbm5t47u/Xs4rW3fR2BKVqK8W1HoCwS+zYU6l+buKb61yuXY2C4E52Pqf0NyNcjYGP1rXgTqKYiMq9BwFgR2sXl2fywuQ0bEvuH862voCqI+gGYFCdChd3oExw4bygVvm8o+fWMboYUOStgPIHC80NvHwk39g1Rtvc6LqPLIxRRTFOWzlR+kJCWEiG7uc+ts3eOc7vNm3b/zScF4BSIKcPHGAumTq7ek05ZYhdaTYQag97Z7uOxXtbwTZ8APhTGjtwuDit91B0yx6eBEUcRalFLdfNZ2PL7iFe+bOjvPpyOqC9/L1m/jj62+x+WAUKgmFjU0l2F8mFFxvksckBXdOPZydQkB47UfY92DZj3eKWpUAF/mrkzv0aRRHsYX3JLSeUHAno4vqjT4zyvt35/2jCFoLUTyA5maUGtvdiVvUPvfdPJcvLb6HK8aNIc8b/8G88wgamlvYvP8wf/Wjxzh4qrLrLQAugPotyn4a1CC0ng3qckA+k4HkdFGXDsgxQPvCAuLSX4RvCPI7qSNFNu42OTVH2cAdtU+wJ1K2lGwEIweXsWjObP5uyb0MLilKiq31+Lleooi18AixEo/1CK+u2J6SCZhGsh6B7BQC5UvHgf4I8EgvCIqV64R4HYI+BtZO0Aed20LFyqhhklm/IqkaoNBBv32ghOaGuShrPjhpI6/pkhvgkv5EAIj+/8MLbuOmmVekZCTBUIgdh4/zs2de5PevvkGTP4oqQvMsikepWPUijsqqbBIWY7C9o0GPd24HNsNQajQwAs3IcOazlIyxjxqR60WT5NQBzqCdQ41Im0mXRmuLam7WpHF88X0LWHjtVRT6EjeAmyjiPlrpLO82S4XAktsASWjyF3Hitw3YimYbqK3oUDWWfYaG0XVsfmxgBMKI4fdUcBg+awI6NAOlhAROBEC3in057cup/303XudQQ6dKAMjaHT9Xzao33uJfnvofajoHLIkdwKIam38kn2dYs+pcl/WWJDf1ecPw6rEoawramoBSE0DLDaEYdAmoQlBFoIXSVFJiigI98az3cb50vVRvQNGClmTtyKFFNv5G0PVoVQWcxOIQyj7oRHNpzwKU+l+A6KScv8+hpcXcfOU0/tfHHmDEoLKkjMQmiji1i9sfWstGIaAof+jjaPtvUcxJEOQWUKdQ9kZsSZHHNkJeOXG1cM9Vrf3Q3VRRXu4hUFZIvncoQW7FYgnoe6KxgLZjKjpnn9fLuBHD+PZHlzhqILEHpKqIC6gwWf706RdZv2NPlGZ1E1h/BvvfqXh6a1z9yo1BlU3FtqaAGodiItpJflPi/BsGOeR3Gg9aNlPtRSbsbKzyrXsSEvKM5ZzMOwzW0YYnJ3dRUYYNHDoISn7m/tzVs0tE7hm0Po/Sh0EdImQfpqTtZFR71oIld6D5OaipoC8e+4eVlvCTr3yKq6eMp6SgizNXzNCZKOKYoRowFbNPCCxeXESD5zso9fdoEo0Mkj/KECjx0fOj1Ck0m1D6OVrZiK+2pl+lzBN32oLWCWA9gFbvQzk5AAajnTwA3a5xfl4e82ZM41sfWcKts6YjkcHJRgNf+pezZf9hfrLqBUcN1MUbCGTDPIrmYzQGdrE5AbdER3U0yYsv5MH2ewn68wgViBuBB+zBKHsUtqiOdDFYk9BaguG8KF3m3Cq6uy2IugktFKkNoM6inI2+a9G6CqVOY+uwdZi9WLoGRQPaPobKbyRAG76gTUiHCNgh7PwgbYeDbF4ciuqBM3/xZCzPx0F90xFk4VKU7+MDN17H5+65g+njRCuWWDFRxInh1p+fyj4hsHCpeAX9LfCJFAIv8fK1Yb3reVDHURxGhw6h7cME1SnKAudZvTpaXH0Kh5GyphSLFxfSlHcltp6N4ho01wFjUcjGJ6fhHp3iRw0d7FBBfKj8VkcQDCopTsroeOnMQiGbU9Xn+cHy53hmwzscreyq5UGzH6UfIxj4FeufFwbL1HJJz/1iHgWVBeTpfAh58RYWoW0vIXEhsiVooAStu3n/VQEeW/xJg+DxExLi6yjFo1oJhPz4LNd9qE014NNtKG+QYFVTQgcNEeje0Aw8+jdhw7jD4+S47ZaV8vAnlnDH7BmIUEi0mCjiRJHrn89lnxBYsPSraPszoCTBeUeRgCD5iMeGBNgE21wf7cSKOG2fdQ1y+gwW57GtMyh92vm5VufxeE6T31idNYJh0aJi2gpGo73jXe+e0HRQYkRs/4yLBQpfnpe5V0x1KCAWXX8t102bTHES6oXOfYpaW3T/v35pLU++uJa9x08hxuFOpRLNC6jQv0H90YQ2y1gmm6t1yh8cDHwP1EPA+Eun8dlFd/DB225g5gRx8EqsSLBYdX0Dj6x4norte6iqa4jWkIkiTgzenHsqm4SA4uZlBRQEf4rmwc5eLGr0FTD2SpBgntrT6MaaiwE6tKYkwFFOoyfCcQgn0fYh1wXVqkGpBmzq0NYFzlPH7uXpyoXoUjrb+XnktRXj8ZZBsASlBmGrEaAvB2sGWk/DYlY86rKi/HwkOfxVkyc4FBDvu3EOY4enTv/f/uafr2/gje27+effLGfviVM0+ztdrhw3RPUqmid4feWqnPuLycSAxRjeUnAD8C+AJHG+aBuYMX4Mn757PktumevYcxItkmjm7X0H+cmzL/PeoWPRBLXczUwUcaIA59Bz2SME2l0D8TwGLIjAUFmoGfNRs+9yI0FFd3D+OJw5AGf2oauPd4TqS4BP4jeEyKVzNyy5HewDvQOtt2N5ttMWqCUv3yZECI9f4/FqWttsSu0Q9XmxX09UiZf8Fos2r+Xosb34CLROxfKUodVktJ4JTEUhkb1yOoz7r17UCEUF+Y73j+v/v4hRQwanVPffDpq/rY03d+7jX55azpu79kWzAwg2O0H9lNLAU4aeoJedonzpT9D6Q53dYT+x8Fa+/P6FjEuBEP/eb1fy/DtbnZtBlGKiiHNoM090qNkjBETd0VqyFKW/BUSGRxYPdQSACIKL/C8Szi8cLaIWaq5Dn96LPrUHak65xFypKWEDM0GcdHyIm2kg7DHSgOaY4+6nlPifnEPbp8FqNxL2MgLtRaspjpEShqEZhXKieF3PFGfDF+8Q5UWT15uOP1pnIgBkw//kojtYfMsNzJo8gZLCgrQIAOn/pU3v8Yvn1vDCW1sccrhOUcGCZSOaf0YH/4d1zwl5UOwCMzXrmVutlC/5APBV4N5LB37tlIl8aP48PlZ+c9LzeXXrLp56bYOjFupSTBRx0vjmQgPZIwTuWTaU1uAPgPd1iRCdeA3qyvmoseIB2KnIqV8EQks9WjhbxF5QewaqjqKrj7oRnwmE7MeweO3BPq5RUNMa9gePLWO6Qv4rRqs8tJ2PUmIAjEjmEsMYolYRHf8V48c4ieCFBVRuAUL/IAIgXeXtPQd4YvWrrFj3FtV1UZk8GtD6l2j7txQHdmeNrSVdgKSi3fLFwyHv66D/KnwTdFotLSxwAse+97ElSUcR1zQ08cTL6/j1K29Q3xzl/GKiiFOxklndRnYIAfHkKKyaTJ5ajtbi3hixGarr7kNNvdHllu+tCHOj3Azqz0KdfM6h5VuEgwiJKDwwvTWZ9b9XCsvro6RsMLdMm8A1k8cza/J4rps2JWXUD91hIMRw+0+e5vHnX+HPGzc5tBBRTpTnsKnAsn+A9u0ySc3jeKPKH3wQlAiBOy99SgzDf/mBu5KOIpY212zZ4QiBDbsPRBuYyUUcx3LlYtXsEAJuchNJa/gE0EGeHib1Urd+DDVhtpt0JN5SdxZ9/gTUnHRZHdta0G0tzrfzEXVSUMIJclAzkV/kcu4XlOIpHcrQEaP5p7uvYck1Uxk77KKLebyIxVy/pbWNo2fP8buX1/Hfr77BkTPicNWpaF2PUhuwPP+FXbKOiiejUljG3OlAq3jbfVPw5H04nVHEQuj33Nvv8eNn1tDaVY3XjrjJRdxP373sEALzH5qG0p9H6a/Ibfci1kLkNXQsat4y1KipyS+BQ/nbgL5wxrUdXDiDrq+GhirXviBqpUs/yfeYuhYclkzJvdvxUcMnwMipMHIyavhEhxjtxzcOYtmkAkYWpIs7352SBH8dOHnGUf/8cPmz1DVF9dAS16B3QP2GipWPpw6MAdZSmqOIBc239h5yqKaPnauO7imEE/lschH3w1cvO4RA+YPloH7ueMJc6gGTV+B6BV1xC5SNTA38IggubvTy76BjN3AEg6iNRI1UcxotN4fuuORTM5L4WhGvqMGXoYaOhSFj3W/hzXdYL8PJ2ZXivnH5fOWKIu4dm8CtKY4RVWzdya9Wv8qzGzYhLKF29JvUerB+ga9oFWueEs4cUxJBIM1RxDKkE9U1PLPxXX7xwlokmKxrMbmIE1m6XHim74WAqII8vgdRSH7Ti6RZDngFJVi3fxLkFuArSh+ewvcuvPBiTwj4nexPjlAQLvmmC242qLZmtL8Z2prSZ1ewPG4uXSfXbgmUDIHScG5dyagl6h9JpZhX6H7LraBTcpTh+RZfm1HEX04vZrBkJk9DefbNTfzhtTdY+95OKmskvKJLkRvAJpR6FO15jYrlUQwFaRhYf20yA1HEkvXt0Omz/O1jv+Po2eruUn+aXMT98B1Lzy4RD1DlD17rsoWqv4l4zOtDDRmNuuMzUDKsg+M9nrYTrSunWkkH2FiLkzwk6O8QECIoguKa2uoIhosl0IoWARKD4VnJ6V1O8e1FBJxs6qLykVy63jwnsYmSLFny/6L3b8+KFcOcHhifz19dWczCyxKnFujcjUQCX2hq5s8b32Xlurd4e8/+6ALAtQFsA+sxsF4xAiCGBYulSpqjiGUI4h30X0+/xOp3t3EmunA3UcSxrFWO1ckCIfDAB0F9DdTtEdgVD0ZNvA4157703gISWTBRE4lRWbyN2otzU2iMTQiEs1tdfLY9eXoiY4nyzOQSDx+eVMA/Xl1CgUc8UZMrov8/VV3Dhh17+cHyZx1voC6RwNKFKwDecxLE+Ip/b1RAyeEe8XQGoogltmPb4eN8f+ULvHvgqIkiTuHyZXNTye4Pyc1NuO+rgkIW9+0IryBpddgE1HXvd2MD5BRsSlwI3DHKx8/mlTG11EteEjZiSVJ+tPIsf964mR8uf46ztRcIifqsaxG21nfQPGWMwHEtVXyVTRRxfHiZ2r0i0LdC4K4PTCDo+xZaf7VzRKxs/o4qSFQh3SUF73V6A7fCpBIPH59cyDeuKmZQXuLLvGbTVp548TVefOc9xwDcjQCQW8AaUI+TX/KCuQGk8b0zUcRpBHdgNp347pAKvCQQRvMVlFoU0ZyogibPRV2/xE0ebkrcCBR6FFcO8vLrWwdxeamHfE/sS92u/vnDq+t57b0d7Dh8jHMX6roZgySGUb9H65UE1GbejJIdLO7Rmwe6RcBEEZuXI8UIxL4zpLhjp7nypQ+DLQk0JKF4Rxk1FTX9VtTlN6Wj1wHT5mCfxT9dXczSCQWML44tYfzJqvO8u+8QFVt3sObdbRyrrKK5NWqaBaHLOILmOazQSgpKd7D6d1H5IgYM4JmaqIkizhTSA6KfPhICD1vctmkQ3vxHgQ+AZH7qKEIRoWbdCcMiqNQHxIKkcpL5luKG4Xn8n2tLuGWEr1vbgPj41zU2Oclf1u/cy+q3t/D6tl1IRHAnErj24QlDnySFeQFP8HGGFJ5i+fLYOJNSOcGB2paJIh6oK5+WefeNEBBPh9aCW7HVv4KeFzEz8ZW/ehHq6nvcQChTkkbgxzeURY0ils2/LRBwksBs3neYJ198zckF3L3qx2H9bEKzxdH/lwVWGDropJcnsQZMFHFiuJmnuiDQN0LgrmWDCIW+jdYfDWfGujgwNWwCzFqImio5NfpmeP3tPekuiri+qdnh/f/ZMy+yed8hahsbkWQjEhPQTWkE9TvgSXyNO1izRgIlcpB0qR+ssIki7geLmB1T6Jtd9pYlI8l3GEPnACURqiCxA4g9IBVcQdmBcZ+P4tIo4lKPdvL/yua/bvtu3t17kIOnKx11UDfUDzJ+Sccpp//lhNRGPNZhwwTax8tqooj7eAH6T/eZFwLly0rQbdehrN+hncToHe4/Hi/qhodQk69z8wmbkjIE7hseYHFZvUOFsePIMXYePs6e4ye7o32QfuWE3wZqB7Ae7NdpU2+y6JpqHn6426tCygZsGuodARNF3DtGpkavCGReCCxcOhFbfwT4DtDBdyyuoCXDULd+HCefsCnJISBEecEA3tYGQs31jGk7x2UNx2k4dZBDp84Q6Jr8/dL+WtCcwXJSQb4EnldZu3xfcgMyT6ccARNFnHKrFvWaAAAgAElEQVRIB2KDfSEE5mDrfwIkNqDwIujCFTTpOjeP8JCxA3Etkp9zO0Oq0GK3+VGN5yk+t4+W43sI1Fa6JHk9FhUA3YziEKjnUZ5fYFedpaLCzZ5mSnYiYKKIs3NdcmRUmRcCdyy5G4vfYjM8QhXkK0LNvR818WookpzqpsSFQHuuBEmpeeYA+txhaDiPZQfQoSBa+I56T5yzF8XvwVqBxzrJEBqN62dcq9A3lU0Ucd/g3k96zawQKF86DqU/hOb/RuQNEPbMkiFYd34ZBo0Cj7efwJuuaWiXybTxPLq+ys2DINTXklbT3wT+Bpf+WrKm9V6qw5w/m9ChzYS8uyhtPmVyAPcOXNbUMFHEWbMUuTiQDAuBB8tR6otoxDW0o8gtYNQU1O2fcnn0TXERkJO7qHZkQ5cNvjWcz6C5vuNnzXXQfMGhvXYor3s/7bcbfE+A6PztzSjrPUJqP01tp9j8XNQUYWZJshwBE0Wc5QuUvcPLnBAQxtDq0OfQ+u8ASSbfUcpGoKbdjJpZ7vDoZ12RzbcunBelPZOXkNqFcyBHS+4S8xwichBol6JaNvJgwM1PIKd52eQlBWZzPbqlzlHzOIKh9w3/0mE0AudBV4E6CmoXyn4DzWYqno6aGSbmOZiKfY9AmqKI5cTQGtJUtoTYcqKKl9/dysuvv0Yw2K2ZyOQi7vu3Ia4RZE4IOMnk874L6hsRI5SNdMRk1x4wckp2qoLOHkJvWuUOu2RoOMlLOKVj6XCUkxAmNm6ezqujRbjIhi5F9PaSzUx0+E21IJ/Ei0YRAPxocfVkL7ABbW+gzfcKG5f3ZiVOvGfzZN8gkMIoYltDwNY0BTWnm0O8cNLPurOtHDt2BLVzDY11Nd0FFZpcxH2z+gn3mjkhcMcDt6OsrwEfjBhtXiFq4jWoWz+WnQJAtDIndqJfe8wdttgvHGrrMHQOy6ncChJcA4nOvXii1x15jZ2fJ+WO3wBqH+hXnM2f0F68+VU00cbG5ZJE1kT6JrhkWftYCqOIz7fa7KgNsOaUu/lfaLNpDYHXX8egqr1U7dpISLLsdSkmF3HWvh/dDCzRrSv+eS5Y+lU0nwF9fcTDQ8agLp+Hmn13/G1m6Al9Ygf6ZeG6y9oi5G3C4LkTzQEUe0AfRFlVhNQ5bH81LWMb2fyY3AxM6a8ISBRxQWAm2loOegLgXE89lsXwslIe/sQS7pg9g6L86JxcQQ3HGoNsONvKe+cDHGoIctYfotpvEwofGfIIUeKvoW3Ln/HX1xCKHm9ichHn0DuWCSGguPdeH82FP0bppZ0ziDm3gBnlMCbSTJBNGOpTe9CvP+nmHY5PD5/6aSiasanEohpNDehKUGdBVQHH0PoUSp3gnOccu5fH5B6U+kGaFvsMgTuXDCOofoyl70Iz8tJxfHbRHXzwthuYOSEyDqfKb3O4Iehs+jtrA84NQIRBfaDrZdFS4Au1UXL0TeqP76WtKSp7uMlF3GcvQPwdp18IlJd7oWwSeESfsiBiiEITMbMcNeuurKaJ0GcPojf+yXXDFL19+or81TU6unxXjy9qG/mI4Tas39dVWNYhNKfQodNojmKpE8a4m75FyamW5y4uosR7H0r9vcPNdQkty4zxY/j03fNZcstcPB6vc8I/3RJyNv7N1W0XN3+5EfRULB1imP8cTbtex191MrptQLMdpR+hNLTSMM1m9xuUfiGwaFExbcViBxCD8OwIOIqHuLTRM+7IbpTOHUa/sxJ9/nj0RPKKerSzScdfFCE0tvNBB1HWIZCE7eLJo85iC32D3u4IglbOmMxd8UM8wJ5Q3Hp/CXmeR1EsRhNBwvWxBbfymfctoKBkMG+cbeWZ4y3svhCgIcqpvzvcZNMo8lp4d79C66k9+JvDjg2RD9SCWk8g+GU2zKkEwzeVre9h+oXAPcuG0hr8EZpFqMjrqRp3Fcy4AzV+Vrbi446rNyEA/47S7yY2CVWNts4SCNRjeTUhHcIXtGktsCkmRJAQhY0Bzo23WTwmZMjbEkN5gD2lmL/kMyj1OZS+5dK5jx87jpHTrqVm1NXUttk0BzUBrePWcsrGMbTuCG1HttBw6lBXeBW2o7bE/jKh4HrWP5+Uq9sAW7+MTje9QsAluJoG/AnFVDQRFil17fuRLGIMilBdZhSAmDrrTQgo9XEs/VJMbXWu5A+14b/Mb4y2CaFnHuoOgYUPTsW2/gb4POiLwTe+giK8Y66gbfpCglZykfml2o86upnWQ5tpbRWtZaeiER6qlXisR3h1hdxmTclCBNIrBCRvgA9x+/kRMOzi/J0gqwLUrR9FjZ8NeflZCM0lQ+peCIiB4DRKf4a1T7+a3ZMwoxtQCMxc5mNk4GNo9dcoJG+HW8TFecgYuOI2l6jRSiy+RZrKsxSF1QdRx7ZQd/pINHjdvw+tv41itbFbZecbmF4hcOeymYRCXwP98YjkMcINNGwi6sYlboBYtpfuhUArSm3G1t/k9VUbs30aZnwDDIEFS67B5lMoJD6n49hfUApC1375LeCTS0Li20BJoB7f2b3U71pvoohz9PVKfPV7nfDDFgu3lWPzM2BqxEvoK3RyCKsp17sRuNlejBDI9hUy44uGgKhj/QXvQyNBLqJzdY/9chsoKoPrHoTSoZCEWshnKfIvnDBRxDn8BqZPCNx7bxktBUuAxyMEgIBVUIq18PMg+YSzXRUk4zVCIIdf8QE9dMWCh2ai7b8CPhFxG5e/u0lzYdyspKjbZQMpaKs3UcQ5/JqlTwiUL5mF4lNovhWBjxCwDRmDteDzUDzYPZVkedGndqMrftVB7tYxXqMOyvK1G/DDu2vZIALBG1H8Ehh38TYgdCfFQ2HGQvcw5tCfJFZMFHFiuGXLU2kUAg8+CEpOIHdGTFZiAySD2HXvB19RtuDQ4zh6oI1oBfUmSn2HtSvezonJmEEOLAQeftji5S2X4fP8p/O3eGkUsRiFp90Mo2dA8ZCEcTFRxAlDlxUPpkcIuK6hfw18ExgVMdNhE1DX3YsaOxM8eVkBQm+D6FYICIWD5nnQ/0rF01t7a8f83iDQJwj0EEXM8AkwcQ6MmhYmRkxshDFFEcMuUP+Fr/j3rHkqaoRZYr2bp5JBID1C4K4PTCDg/TZKfTVicEqhxs5A3fZJKCzNCVWQMHnq49vRr4ZZRCPRbgDrF3jsX/Lqqv3JLIR51iCQRgS6jyIWT73J18PkG0Ao0RMsMUYRC335btAfZETeCZO6NEGwU/xYeoRA+YOfQKkvoJkfMd6CUlcVdPOHckMAyOCbatGHN6M3rewKvRZ6B+uHeNVveGXF4RSvjWnOIJBKBLqNImbEJJhwLVx2RVL99RpF7NKXnwf7Hwno59jw7OmkOjQPpwSBNAmBJY8AHwkbojoGOnIK6opbnE/OlPpz6IPvoLe+EEUIUIOSJDn+F6l4IZx6LGdmZgY60BDoJoqY/GIYPR2uLE86p0evUcQgSQjeAvUPVKx8a6AtQTbON7VCQIxQa7YNx8fPgXvFe+zSSatpN7mMoRKxmCNFVx+DAxvRe9Z1HbHiHKHQMqz8LVQsl/SNphgEsheBbIgidjmFhJP9H1Btq8zhqe9fl9QKgfLyAvSQ27H4FzQ3Rkwvv8hJHKOuujPp00YmYdMnd8GedYhxuFMJgT6Oxd0Myztq9JuZXBXTV8IIZE8U8f+g9M8N3UrCK5myB1MrBMQnORj8TlgVNDHiFnDZ5TBzgWMTyKWiD2yEHa+gJZdARFGS6X0rPpayZtW5XJqTGesARiB7ooirUeoRClp+xOrV0fJUDuBFyuzUUysEhDAuj+VhwqqSCCEwYz5MuwUlLmk5VPSOl9HbVkNbF5bEsyi1Bp/nb3hpeU0OTckMdWAjkB1RxG7+jP9BqZ9QsWr9wF6Svp196oTA4sVFNFqz0dYfIyITw/NTt3zUvQUURMiGvp19b7231OMIgV1royV9P4BWjxMMPsqGZxt6a8r83iCQNQhkTxSxZMj7Ha+v+l7WYDMAB5I6IbBw6URsLR5Bog4adBFLCUcvGYZ180dcD4R4w9MlnaPk9RV6iXifTXZBT+9D76lAH9sWpSX1NprvUNTyprnOJgu0eT6jCGRPFLFcr9eigt+ifvT+rMypIeqzxsKh5OHDtjv2S1uHGOU73R9sgakTAgsemofW/wZOJqOOBAFenxsbMFu8giITXEd98bXt5vG1bbTzHXKJbr35kBeRkybtfzfOLeDg21DbxZ05AOpFCHyW8rk1JttX2pfCdJBqBLImilgfRPMr/K0/5e3VUbPWp3rqXdqTjb6toIRAsAzLWwyqBKUGYQd9KE8R2JeBKkTrS/ZLFQR10Mk3a6lm0I1Y3ha0rsPyXKB2SHNWCrVox9mUACzJ5NXQ96P1b8NMhR1g5Rej5t6PmnA1FHVcEKL2Kxt/oBUCfgi0ogNtjhpGefOcZ1VhBlVJdgi9/nfuLSAggY4RpQqtlvP6yr9MCX6mEYNA5hFwo4i9nv8XxQMRt3eJIp50PUzpp1HEchOqqPDhHZFPczAfrz0Kj7oCm5kopqCsKWgt+dBjJVQ6geYAykkwtQOtthPkMCFvNdDCPVe1ZvNBMTU3gfL7L0d5Pobm4YgMFe2qoIVfhEGjenYNFQHQWIsWA6zcACS4UNRAUpSFKh7kfDJSpP/aU+i3/wd9VvK+h8dxsXO1waHIrlj5ZEbGYzoxCKQHAcX8+xdjeb4CvC+ii2HjYfw1IBxfSZSsjCJ2HViuQTmEejejEG+VUpfyXnlBe1HkoYmVWlU2rCAaUVu0AQGUOoNmE0o/Rysb8dXWUFERTALKtD2aIiHw0F2gv+RwglxahCZi7JWoGz/oGoQlrWR3RTh6murQ/ibnhtW5qOLBqBIRAjEMWTZtOckHRWujUF5vfIkz2lrQ219CH34XGqM4/iieAOv7rF2xK20rYxo2CGQCgfLFwyHv66CF8XfwxS7zCmDUVJdqWv7d099uL+Ps8yjiZcs81DOINvsGbH0j6FlYTEI75JaS9lZIkxLPsxl9/uL2WgucAnUCpd9AqQrsmt1UVERJyJyJxY7eRww7agyDK1/6OdCSN2B6RO3Bl6Fm3IG6/Kbek8dojW5tQjfVQ1CEaWRRRaXuTaC7LEhh+4Gz8YsQsYMQCrm3DwlUc9LoxVCk77pK9Ib/Rl+ojDaWky4TYuPPWbPGMCHGAKmpkuUIlHdD+142EuRvd+TUpBh/e81FnK4o4kWLimkrngzMQjMbpWaj9XQUQlmQKd2yqBFkQ9sL6j2U3A54i0rPTnYv77rR9cGrkrwQuO2+IeTlfwvN34Lu2Gnl5DDqctS8h1CxJLQWISB2gMZaxx7QRQgUlKCKy0CS0nQucvKX03ubHy2buAgCR6UkF7w8VDz2BDn5H9mMve1FN4lM1/IMynqUtSte6oP1Ml0aBFKPwG33TcGT92GU+l9hqhd3XxBWUUk4M3Mh5Pdyk+9lVDHmIk4+ilhO/ccbiyksmADqSpS+EVvfCupalHPiT37PS3QFRFVkcxR4EcvzLFrtomHI+b42ICcPyPz752NZXwP1UAQ2efmoidei5v9FbJDJRh5sQzfUuMbhTkX1JATEntBw/hJ7wiUPizpIVEmx2BNEcFQeQL/7DLrmZIcgcZvTKAJo/f9g6z+x7pkTsU3M1DII5AACC5bcgRbOLzUVdEeiD0n8NGcxDBod/QAW49RizEWcTBSxovzT+VjVwyBvOpqPO3YO7Zz6EytykHXUYN1sk+0HzXhbF2EgxmP4KRZrqfSc6ctbQfJCYMHSr6L5DOjrI7AYMgZ1+TyHLyimkowQEHtCSwO6uRFCga4CpESEQIe6s9vxnD+OPvA2eu+6zgJA3oPwwtnfYkTeG/3BPzimdTGVBgYC8xdPxvJ8HJQkgurwwJDET2OudPMNlA5PGAvZaHrNRZxMFLEbrHo7Wn0U1PtBFYU1E4nr+kUAii0zWvIrEQANVV33idgQCh8oOYdmJR71a15buSW2R1NfKxkhoFi8uJBG76PY+kGUKosY3vhZrj1g3FWxjTopIaDRbc3oxrro9oTCsD1B7APdFYkOPvg2et8GqI9CBaSoIcS3sLwvULHc0EbHtqqmVq4gcPOyQryhGXj0b4DLL8b6yElYqKaF+HHElORsA4Qo8dfQtuXP+OtrCInNrmuJL4q4/NMFWI3zsUPion4DSk0BLosLdolBKixzc54XDYaCUlf9JXZEsUFGzYOuw67sfvA3uA4kIhSaL7h7UBePwqgjEgDErbQCrR6j0L+pLwJPExcCQkt7WWgWtv4RcFvEFC0PasZ81Ky7XWBjKUkKAbEj2InYE2RsoSD64FtuYFjV0WjS/TywjqD1TVqGnehrHV4scJo6BoG4ESh/UP5YvxdW7Y6PeH7yXBg3G8RYnGCJMRdxbFHEMtYQV+CxJDj1DtA3hFPZ9nDSCw9cNnaxd0jcUvFQ97t94y8ohrxC9/eSg7mnIntWawM017pCQASA2BFbGsDfCG1N0TjHorVYCfoVtH6MopJtrP5dRoPmEhcC5ctKIPBpcFJIzoiYWclQ1NWLUFdGJhbrFdBEbQKJChB5LtSGPnfUTRpz7nA0ASAGik2OS2ir9RIbl0e1Fif4d2EeMwhkDwJubnDZTP8FkM21wzYgm/+kOTD2qt43xx5m1J6LuH7H67RWn4zGySXmt+6jiCUw1Ro8kZCa4/r5q3tRWqgIet6x5UYjJ/78Iigc7Kq2ykbAoMvcW0A8+c4dT8SAe+J3Nvom15lFh9ybgwiB5rrw5wK0NLreij3eDnQTqN+j+C0FRe9lUhAkIQQWD0fn/QhL34Um4nigJs9BTb8dxkR6jPYqBMLeQXEbhhMRAvKMRCZfqMTetArEECz/H1nEveuwszgVK8VzwhSDQP9HoHzpT9D6Q6jIv2smXgtT50Fh4kGbsuEUeS1at79M8NQeaGuOhmfXXMQS5fvmoULa6kajrE+hraWge9c1O5xjHtdFXTb8YRNh+MTE7BvtlDZBUQHVu5+eNnfbhtYmOHMAmsOu79JGz+Vx4Nec876TKWNxYkJApLFnyBRCvIRmAioysk7dsAQ15XoojjXqWoS/xAm0oJvCOrVOQPXoHZSIEPA3IAlj9HsvuBI72mJqmrH4KUH1Q95Y2TmhQG+LaX5vEMhNBMqXfACQG75kB+wog0fD+NluPuIkimw6+twhOPaee/vuWrrmIpYoX5+9AKxvoJmKciJ8O24q3Y2nsBSGToDRV7qsBeJiLrbBqHr+XiYlm36LqHyaL9kvOrMJdD5G2u4toa4Kas84Oct7LuEbgaUezZSxODEh4CxI6G7wiD1AIu4iirppGUp0iHLNirWIh09zA1quTtE8fIrKwsFiUW598QoBcQM9vh0tJ5G6SoesrvPSoWlBqV+hQr9luO9d4w0U60KaejmPQHdRxKJOkSjimXcmHUXs6M6PbIajmyEYNaeMm4tYiY1CS8j/A2h9O4or0L34+8sGLwdQOfUPHeue+kXnL+OPN/JZTu5y8hd9f6DZVQG109rEtNDKVRHJHtXc4NDRUH00KivCJc0dBbUCAv+eCYLKxITA/CUzsBDyNAkC6BJ553gESZBJ6TBUyTAYNNJdhJ68cxzuoBrnNnAx0OsiKuLrP6h72ohYhECeD91UA9XH4exB9Lkj0Cj23i7bv42iFsVKNL8B71aTPzimt91U6k8IpDmK2IGq8gAc2wKSx7vLSTKci1jxAqiCsAv6uB4hls1WjLxDx7mqH/mIt4+oguItzp7iD+v8m6FV9PphTrPe2hL1k8cXvnXIzSN8+xBvKDEgyy2ocl/YjhD1JiEMpZLP9mf4in/PmqfSykyQmBAoX3Ibmh9hOeHY0fmdRepKkJZI4rAOTsnNQAwzYnmXjxhj2q9ldgj7wrno7lXibSRCoKibm0VYv68bL0QGmjlSvBUlqh6x1lcdcU//LXXdSWIJMhD3zw3Yof9gkN7Hc89FVVr29h6Y3xsEchqBDEQRO2rYM3tg/5uueiXRInuIuLHKgVMOn5dd4XolJqLyaR+DnPhbal31T/SbSuRoHduD1z3oOrT3he5H/n0p1Y1oOUQldOhtqDnh2gyiG4wlUdUWsL5JadvudO5DiQmBO5bcjeKp8LWsAAtvr4x7oosbNAo1YpKTV0ANHdMhpcOLZdedj+otoITASriDxH0rWmlXJclL5VjphUDORgkFdMM5lwlUrmAiCLorTjAYZ1CsgdD30fWHspX1L9G/FfOcQSAuBNIcReyM5fwJ2LnG3Rh7N5p22njDqhY5WIqaavSM2HKWxAKC6P+bzrs3AGE07nbfkKhiyz3tt7uZentxL5V5iu1z3zp3X4rClRburgHFz9HWr6iYvR8e7tWqHMvUOtdJTAiIe6gVEv7tJWi9CLgSRS8GAFmwsLSU61LYYu9E8g4e49wWdOEQN3FMJwnu5BGQgK/urnXi51993KGOoKHaDdqor3K/RfK2E8r15KKl2YLFr1HeFdhVZ40ASOR1Ms/0KwTSHEXsYCUHt9O74dA7sZ24LwVYInqF8lq8luQWICfv3nz7Y10g2aiba6Cx2nEj77b4il1vKQkus8KajV7tDi5FjjPvk7uiJa1q7y6E5iyKb1Dof4HV6Um6k5gQEBIFh6fjwljwjsK2Z6LtG0Bd36OKqIsIshyCN2fxRJo7hhv5mc81PLVv+sJDJD+7dIFlc5eTfatoa8SzKGy0EXDlNiBXOPn0HLknIJ9H6d+j9atotvaXlHGxvuumnkGgWwQyEEXsHNDENrf1eTfoKhY+HtkHRO8/apr7LXYAOYn3uvnGudZiExB1kAiCS28pKuxyWlAGeeF9y4ks7mU7dfamFgi2uN8SaVxbCTWn3ENr9CJ6st+5+UtWrY9zBjFVT1QIRDYu3gSWZwohazqWno1Wk0FL6PnEOLLzdLQpgDquXGEPMLlBdCZykpdFPAxi0dd1vf8ID9BxYBvoTdihNVj5B4wBOKZ3xlQaSAikOYrYgVIObQc2wJl97sbYXZEDopy6h0+A4aJWHuOqYNJVZOOX2KHm864dUdRCImzk9O/QShSFT/8950lx9ignW6LsV373ZiFMx9Ke4z56DioPdk83odRhtP1jfM2Pp4O+PjVCoH0RnLRtm4ei82eg7LkofTWaSYAwT8l3Gles1zdBJKq8YWdBHwNrE7Zey6DgWzz3nASn9OLw22v7poJBoP8hkIEoYuf0f+EM7H/DPRV3tg3IAVA0A6LyEZ9/IbQTugc5HKa7OILAtS06xSGVK3VvAD0VmZOz2bd2RBU7nEKd1PoyN3GLP3vYCVzt4Sb0W2zrB6xb8V6qp5xaIdB5dHKdzG8dC55b0eqLKCfCTxz95WPFmcItvrk7jIQEw+nexOe4BqX2YPMKSr1MYfORviBrim8SprZBIEsQSGMU8cUZ7noFTu+NjCJ2bIcFrsFXaCtiyU2Sasgc78NmVx3teDT2wFAhdR3B0eyqkvwSiNqLPVcEhlBNHJV85v5uVNhqF+inGOH9z1THLKVXCIjtYOayPEa3DiHkEU6Sq9BKIoxHgZbUbiIU4ggrjnl15dQv9zcJR3wH2Ihtb8eyz0CBn4bDrWzeLHXM6T9mSE3FAY1AmqOIHWyjRRGXjYJxs1y3T7EbpsrwG+9iyubu7JY9qX7CwkLikYRPyGEhiNGhR9RD5466RuLoyaxEf7SGQOiLjMk/m0pBkG4h4EItNBP5I8oIhEoJalnJAiydj1KD0PYQlD0UWw1DKSGCKkarMpQeGsFrHnXRVBNC8YyWDV+2dIk6ET/TWixOoK0mQrqGIOcZ5K8zJ/9433xT3yAQRiCTUcRCJyGUo2NmwLBJLnNpbznK+3KhnMCyVvBfcP3+5d+xBpY5ciXsNSk3hiNbumMxkJo7UfyQvJI/pjKALDNCoKcFKi8vIDSilHy7lNbQcJQjIIpAlYDuJjCgvUHlR9GItt2IupA+h8dTT7C1ifXP90bS0ZevjenbIJB7CGQiirjqiEvnLp6B4vsv9A9ijM3WIqd94RKSuIK2xg6Db2/jbfcwiogsznOFgEQTSxxB1yIH3Ao86ku8uioK3UFvnUb/fd8LgcTGbZ4yCBgEMo1AJqKIHVfv1rCLeEHvbpeZxqBzf+LtI0FlElPQWyKZdkZTsSt4hNY6nLtAPCHb7QwSPHZ0i0NtE6WEUBzDspbga96XKs2GEQJ9/RKZ/g0CuYRAJqKIcwkPEVhN1W6MQ7f6/3CgbPvG3x5fEC2uQOwBh992yfWix0zUovV38dnP8PKzp1MBlRECqUDRtGEQGCgIZCKKOKewlOxiTe5NQLyBuhRJZuODoiGQLySaYUaE7gLL5DYh6iC5DUiOk67tiR10JSHPI6xbLiRzSRcjBJKG0DRgEBhACGQiijjX4HQCVxvdWAJRDzmeRMrd8GXjb6ex7jZfcacJC739iR1uvoWuRRhGj6L5Iq+vXJsKqIwQSAWKpg2DwEBCIBNRxLmGp0NjU+dSTEhxqHDCUcXeOG0bohI6ewB2rw2Ty0V4ssv/CNnlV3h91ROpgMkIgVSgaNowCAwkBDIRRZxzeEq+cuFBqnJdPh0BUJy4YVtUQbtfdQkxo9kGFI+wdtXfpwImIwRSgaJpwyAwEBHIRBRxruEqvv6iCuqNTK63eQmpntgFTu3qjmr6eSpWSRrQpIsRAklDaBowCAxQBDIRRTxAoXUYks8dhL3rXCqJrmUrFauuSwU8RgikAkXThkFgICKQiSjigYirzFlUQHIbeGe5633UtTRQsSqOJO7dA2mEwEB9ycy8DQKpQCATUcSpGGcutiGBc++ucO0CYnjuXCpWpWT/TkkjuYivGbNBwCCQAgQyEUWcgmHmZBOiBhIPoarD0W8DRgjk5LKaQRsE+h8CJoo4PWsq+QeObnZjBpqjBKIZIZAe3E2rBgGDQJwImCjiOAGLsbqogCReQPIv14eT2lz6qBECMZ5TAcwAAAk6SURBVAJpqhkEDALpRcBEEacHXzEOS6a1fa+7mdeMTSA9OJtWDQIGgRQgYKKIUwBipyYk+ExYRSX/ct1ZIwRSj7Bp0SBgEEgZAiaKODVQOjxELdDa6KacPH/MpZVuqTdCIDUIm1YMAgaBtCJgoojjh1coqJ3E9EF38xcVkKTarDnRc5IaYxOIH2vzhEHAIJBmBEwUcXwAtyeZrz0JlfvdADG5CYhA6C1FpREC8WFtahsEDAIZQMBEEfcOspz8hRai9pRr8JWNX/7f3+DyBMWWnP4sFasu672z3muYYLHeMTI1DAIGgXgQMFHEXdESYrm2JmiqdSOAm2rC37Xuz+X3PZcgmhos9mLrnSh1hIpV/9nbQ7H83giBWFAydQwCBoHYETBRxC5Wos4JtLqbvJz05cQvJ3+5Acj/93biV9ho6kBLkMAJsPaC/Tbe4DryQmdNjuHYX0lT0yBgEMg0AgM2ilhfYuRtcl07xc1TdP7i7RM9b/Clq+MmjQGhDq0HtRXs11Chl1n73K50LKO5CaQDVdOmQWCgIzAgo4i1680jXj2Od0/4xG+Hjby9nfzlndE0Y6mtaHs1itVY9kn8NOO/zM/mx6KwyCX/ohkhkDyGpgWDgEGgMwIDKYpY2D4lraSj6jntGnjF1VO8fHo/+QtytcB2YBNKvYetj6CDlQQKKtm4XG4EEfklU/2yGSGQakRNewYBg4CLQH+NIpYTvTB8ipG3scY18sq/5Vv+v7cTv+j6bRpR6hDofaD3othJSO/H8h2hYnljJl8hIwQyibbpyyAwkBDob1HEsvG3Nbu6fdnw6+TkXwktddH5/ruudSOoKtCVaA6AehfFJrD3UvF0FJrQzLwsRghkBmfTi0Fg4CKQs1HEYuQNR/OKXl/UPeePQ/VxqI/C5dN1hUWNEwJagFZgL/A6OvQqRYE3U+Xdk+yLZYRAsgia5w0CBoGeEcjVKOJgq6veEe+eqqMup7/8TPT8sen6ZfM/jlbPoPQbENqLN7+KvEY/q1eLB1Badf2xvpZGCMSKlKlnEDAIJIZALkURy+YuJ/6GKte906FxaAIx/gq/v45p397mGHm13oJiD7bnFLa/mpaxjeny8ElsYdynjBBIBj3zrEHAIBAbAtkcRSybe3Od6+EjJ3+J6JVTv+j6xcOn9+IHdQb0LlD7gJ2O6senD7NmVZRsML03mMkaRghkEm3Tl0FgoCKQbVHEQtDWfsKXzb6u0vXrF12//K7n4gZ0ac6j9Fm0OuFs/Ja1Dp+1iTLqWL5cbAE5UYwQyIllMoM0CPQDBHqKIr5uMQy+DLz56ZvopZTNws9ffQSqj7lqH/H86b2EQPlBN6I5i6U2gP0qIf0O654RQZCTxQiBnFw2M2iDQA4i0G0UsRdGToXLb4aykemZmAgAUfGcP+Fu/rLxt/ldA6+WTwy6fq2OY9mvg34Rrd8hP7+GeloYR1sunfw7A2yEQHpeOdOqQcAg0BmBnqKI8wph+nwYdTnkF6UGO9ngRdcvqh4hbRPffn+TqwaSk39vG79yVD6i09+G0uuw9R5sfYyQpxJfbQ0VFb3qjVIzkfS2YoRAevE1rRsEDAKXItBTFPGYmTDhGhg2PnHMZONvbeqga3Yies9Dw3kItPS+8WtsLKrR7AH2oNmPZe2jrXUnZalj7kx8gql/0giB1GNqWjQIGAS6Q6CnKOLCQTBpjisIvL7YMWyncZDNv7ne9fIRErf6qli5+sWIKxG74uFzCm0dwmIDBDej649RURGTwSD2AWdXTSMEsms9zGgMAgMDge6iiOU2MPl610jcUxFVjpOXN+CqdsS3v+qIu/lHS8reVREuXP3CyinunTVgb0GpF2gLvciY/LO5rOOP9wUyQiBexEx9g4BBIHkEuosiLh4KY6+CaTf33Ifw98jG73j4HIVAG8RD2SzMnZr3QL+CxRosdRRPiZ9Bfv9AEgACshECyb/OpgWDgEEgXgS6iyL25MHIKTBrEeQVgApvUXLyF8oG2fhrTroRvSIIHF//pt51/ULRoIXDR291XDu1vRnFUbQ6S2veWTYujykqLN5p5kJ9IwRyYZXMGA0C/RGBWKKIJUmLuHY6xt1LInpl45eTf+9FjLyHUXo/WPtQ9n602o2v6Qhr1jT1/nj/r2GEQP9fYzNDg0B2ItBTFPGQsTB+tuvSKS6e8qmPiYFBjLzNwDm0PotSu1FqE4p3qfTsZPdyIW4z5RIEjBAwr4NBwCDQdwh0F0UsaiBfsWv0jeXE7/r0C12zePkcBvWKk5e3oG0Pq1fX990Es79nIwSyf43MCA0C/ReB7qKIZcYiCHoL6GpHRiPePWtRrKVVbyLk9zOhxM/yq4LwsN1/AUx+ZkYIJI+hacEgYBBIFIHuooh7bU81oTiEzXqwd2JJUJc6QWtbFeufl5y9psSIgBECMQJlqhkEDAJpQqCnKOLILgOg9oMYeRHK5r1g7YK2ozSMrstGrv40IZbSZo0QSCmcpjGDgEEgbgR6iiKWtIwOZbM67UTzKvUmNpvI17tygas/biz64AEjBPoAdNOlQcAgEAUBiSJGLwOGgWpF61YUp1HqDeB52oLr2PBsY7akZewva2iEQH9ZSTMPg0CuI+BEEevPgTUL9AYnmtdWm7HbKvGOaKHiSfH+iYHzOdeByOz4jRDILN6mN4OAQcAgkFUIGCGQVcthBmMQMAgYBDKLgBECmcXb9GYQMAgYBLIKASMEsmo5zGAMAgYBg0BmETBCILN4m94MAgYBg0BWIWCEQFYthxmMQcAgYBDILAJGCGQWb9ObQcAgYBDIKgSMEMiq5TCDMQgYBAwCmUXACIHM4m16MwgYBAwCWYWAEQJZtRxmMAYBg4BBILMIGCGQWbxNbwYBg4BBIKsQMEIgq5bDDMYgYBAwCGQWASMEMou36c0gYBAwCGQVAkYIZNVymMEYBAwCBoHMImCEQGbxNr0ZBAwCBoGsQsAIgaxaDjMYg4BBwCCQWQSMEMgs3qY3g4BBwCCQVQgYIZBVy2EGYxAwCBgEMouAEQKZxdv0ZhAwCBgEsgoBIwSyajnMYAwCBgGDQGYRMEIgs3ib3gwCBgGDQFYhYIRAVi2HGYxBwCBgEMgsAkYIZBZv05tBwCBgEMgqBIwQyKrlMIMxCBgEDAKZReD/BzWuHX4spPtBAAAAAElFTkSuQmCC">
            <a:extLst>
              <a:ext uri="{FF2B5EF4-FFF2-40B4-BE49-F238E27FC236}">
                <a16:creationId xmlns:a16="http://schemas.microsoft.com/office/drawing/2014/main" id="{6DE763EE-8239-4CDC-9B12-4095ABBBD7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9194" y="-931102"/>
            <a:ext cx="4360101" cy="436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3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DC6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83884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 </a:t>
              </a:r>
              <a:r>
                <a:rPr lang="en-US" altLang="ko-KR" sz="3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①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832C96-7378-4D4E-9DC6-072CCCE35636}"/>
              </a:ext>
            </a:extLst>
          </p:cNvPr>
          <p:cNvSpPr txBox="1"/>
          <p:nvPr/>
        </p:nvSpPr>
        <p:spPr>
          <a:xfrm>
            <a:off x="469924" y="2642926"/>
            <a:ext cx="3827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노래하는 햄스터를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작성하시오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연주 속도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120BPM 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경우 ♪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분음표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반박자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0.5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박자</a:t>
            </a:r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BE265-E2AA-40AD-86BB-A6884E366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07" y="573360"/>
            <a:ext cx="7056221" cy="58219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353B5D-68E7-4924-800E-7ADF8214E9E9}"/>
              </a:ext>
            </a:extLst>
          </p:cNvPr>
          <p:cNvSpPr txBox="1"/>
          <p:nvPr/>
        </p:nvSpPr>
        <p:spPr>
          <a:xfrm>
            <a:off x="4722313" y="6235502"/>
            <a:ext cx="5411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도시도솔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라도솔미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도미솔라솔도</a:t>
            </a:r>
            <a:endParaRPr lang="en-US" altLang="ko-KR" sz="2000" dirty="0">
              <a:solidFill>
                <a:srgbClr val="F3746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DE4483-D1F6-4976-9C09-6D10CBA2394B}"/>
              </a:ext>
            </a:extLst>
          </p:cNvPr>
          <p:cNvSpPr txBox="1"/>
          <p:nvPr/>
        </p:nvSpPr>
        <p:spPr>
          <a:xfrm>
            <a:off x="4747367" y="4982558"/>
            <a:ext cx="5267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도시도솔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라도솔미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도미솔파미레</a:t>
            </a:r>
            <a:endParaRPr lang="en-US" altLang="ko-KR" sz="2000" dirty="0">
              <a:solidFill>
                <a:srgbClr val="F3746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E4C0BB-2B1B-4C94-99E9-6B91A90F2504}"/>
              </a:ext>
            </a:extLst>
          </p:cNvPr>
          <p:cNvSpPr txBox="1"/>
          <p:nvPr/>
        </p:nvSpPr>
        <p:spPr>
          <a:xfrm>
            <a:off x="4697260" y="3657866"/>
            <a:ext cx="61753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미솔솔솔솔미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파라라라파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미파솔솔라솔파미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솔파미레도</a:t>
            </a:r>
            <a:endParaRPr lang="en-US" altLang="ko-KR" sz="2000" dirty="0">
              <a:solidFill>
                <a:srgbClr val="F3746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A7C836-C654-40DB-8F5E-E50998E81E72}"/>
              </a:ext>
            </a:extLst>
          </p:cNvPr>
          <p:cNvSpPr txBox="1"/>
          <p:nvPr/>
        </p:nvSpPr>
        <p:spPr>
          <a:xfrm>
            <a:off x="4822522" y="2298237"/>
            <a:ext cx="6449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도레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미솔솔솔솔미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파라라라파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미파솔솔라솔파미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솔파미레미</a:t>
            </a:r>
            <a:r>
              <a:rPr lang="ko-KR" altLang="en-US" sz="2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도레</a:t>
            </a:r>
            <a:endParaRPr lang="en-US" altLang="ko-KR" sz="2000" dirty="0">
              <a:solidFill>
                <a:srgbClr val="F3746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90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144084-6169-4EE2-8254-602B45D8FE2F}"/>
              </a:ext>
            </a:extLst>
          </p:cNvPr>
          <p:cNvGrpSpPr/>
          <p:nvPr/>
        </p:nvGrpSpPr>
        <p:grpSpPr>
          <a:xfrm>
            <a:off x="824613" y="394405"/>
            <a:ext cx="6067949" cy="921990"/>
            <a:chOff x="824613" y="394405"/>
            <a:chExt cx="6067949" cy="9219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824613" y="394405"/>
              <a:ext cx="1065147" cy="914048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59267" y="558009"/>
              <a:ext cx="1332500" cy="7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00</a:t>
              </a:r>
              <a:endParaRPr lang="ko-KR" altLang="en-US" sz="40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835971" y="531565"/>
              <a:ext cx="50565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조교소개</a:t>
              </a: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2742B96-6BA0-4CF3-A3A1-851C317523FF}"/>
              </a:ext>
            </a:extLst>
          </p:cNvPr>
          <p:cNvSpPr/>
          <p:nvPr/>
        </p:nvSpPr>
        <p:spPr>
          <a:xfrm>
            <a:off x="712673" y="1471144"/>
            <a:ext cx="5152958" cy="48726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DD938C-C49C-4DCA-A0A4-C8162BF101A1}"/>
              </a:ext>
            </a:extLst>
          </p:cNvPr>
          <p:cNvSpPr/>
          <p:nvPr/>
        </p:nvSpPr>
        <p:spPr>
          <a:xfrm>
            <a:off x="6326370" y="1454916"/>
            <a:ext cx="5152958" cy="48726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s://postfiles.pstatic.net/MjAxNzEwMjJfNzIg/MDAxNTA4NjQ1NjI1Njkz.A-M5lsoN813f92flhxQ_w0hEF8T3jtlDur1Fw0XeP54g.tsJ_4WUBbHOYR8b3XdT2HsdWoMHu3x1sUPJSxaZRemkg.GIF.tjddms1451/IMG_0679.GIF?type=w966">
            <a:extLst>
              <a:ext uri="{FF2B5EF4-FFF2-40B4-BE49-F238E27FC236}">
                <a16:creationId xmlns:a16="http://schemas.microsoft.com/office/drawing/2014/main" id="{44DF1749-1AE6-4108-A5D7-C793236650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38" y="1471144"/>
            <a:ext cx="3681626" cy="36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ostfiles.pstatic.net/MjAxNzEwMjJfNzIg/MDAxNTA4NjQ1NjcwMjM5.jo56hHGaU540in9n-4twiOFO3HjRcpsjDUbBBONT-1gg.ROXT6rsLL82UKe7AMrzA1LbH6KUmeZAHnOTu6SII3AQg.GIF.tjddms1451/IMG_7881.GIF?type=w966">
            <a:extLst>
              <a:ext uri="{FF2B5EF4-FFF2-40B4-BE49-F238E27FC236}">
                <a16:creationId xmlns:a16="http://schemas.microsoft.com/office/drawing/2014/main" id="{E4EC2F24-77E5-4023-BC7C-E8972C4ABE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036" y="1406035"/>
            <a:ext cx="3681626" cy="36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D05717-4775-46D9-95E7-4A5BC6FA7E9C}"/>
              </a:ext>
            </a:extLst>
          </p:cNvPr>
          <p:cNvSpPr txBox="1"/>
          <p:nvPr/>
        </p:nvSpPr>
        <p:spPr>
          <a:xfrm>
            <a:off x="1174813" y="5002996"/>
            <a:ext cx="4274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컴퓨터교육과</a:t>
            </a:r>
            <a:r>
              <a:rPr lang="en-US" altLang="ko-KR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</a:t>
            </a:r>
            <a:r>
              <a:rPr lang="ko-KR" altLang="en-US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학번</a:t>
            </a:r>
            <a:endParaRPr lang="en-US" altLang="ko-KR" sz="3000" dirty="0">
              <a:solidFill>
                <a:srgbClr val="F3746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박천욱</a:t>
            </a:r>
            <a:endParaRPr lang="ko-KR" altLang="en-US" sz="5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20061-3B13-47DE-AFC2-8552FE300DD1}"/>
              </a:ext>
            </a:extLst>
          </p:cNvPr>
          <p:cNvSpPr txBox="1"/>
          <p:nvPr/>
        </p:nvSpPr>
        <p:spPr>
          <a:xfrm>
            <a:off x="6940971" y="5002996"/>
            <a:ext cx="4274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컴퓨터교육과</a:t>
            </a:r>
            <a:r>
              <a:rPr lang="en-US" altLang="ko-KR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r>
              <a:rPr lang="ko-KR" altLang="en-US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학번</a:t>
            </a:r>
            <a:endParaRPr lang="en-US" altLang="ko-KR" sz="3000" dirty="0">
              <a:solidFill>
                <a:srgbClr val="F3746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한지연</a:t>
            </a:r>
          </a:p>
        </p:txBody>
      </p:sp>
    </p:spTree>
    <p:extLst>
      <p:ext uri="{BB962C8B-B14F-4D97-AF65-F5344CB8AC3E}">
        <p14:creationId xmlns:p14="http://schemas.microsoft.com/office/powerpoint/2010/main" val="3244087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DC6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83884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 </a:t>
              </a:r>
              <a:r>
                <a:rPr lang="en-US" altLang="ko-KR" sz="3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①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832C96-7378-4D4E-9DC6-072CCCE35636}"/>
              </a:ext>
            </a:extLst>
          </p:cNvPr>
          <p:cNvSpPr txBox="1"/>
          <p:nvPr/>
        </p:nvSpPr>
        <p:spPr>
          <a:xfrm>
            <a:off x="608421" y="1067290"/>
            <a:ext cx="11260899" cy="57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노래하는 햄스터를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작성하시오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(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연주 속도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120BPM 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경우 ♪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분음표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반박자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0.5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박자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922721-4F11-4A48-9EDA-D27A55FE6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76" y="1743213"/>
            <a:ext cx="5324475" cy="4686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2EAFA2-523E-4E4F-B09A-F639165DC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303" y="2286805"/>
            <a:ext cx="4229100" cy="371475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B8FC3F-B2EB-4D83-ADAF-C6AE6DC44C05}"/>
              </a:ext>
            </a:extLst>
          </p:cNvPr>
          <p:cNvSpPr/>
          <p:nvPr/>
        </p:nvSpPr>
        <p:spPr>
          <a:xfrm>
            <a:off x="6836868" y="5119396"/>
            <a:ext cx="3095407" cy="350728"/>
          </a:xfrm>
          <a:prstGeom prst="roundRect">
            <a:avLst/>
          </a:prstGeom>
          <a:noFill/>
          <a:ln w="57150">
            <a:solidFill>
              <a:srgbClr val="F3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0C3A3AF-C9D1-45E3-99BB-4CF1CCADB451}"/>
              </a:ext>
            </a:extLst>
          </p:cNvPr>
          <p:cNvSpPr/>
          <p:nvPr/>
        </p:nvSpPr>
        <p:spPr>
          <a:xfrm>
            <a:off x="6836867" y="4465639"/>
            <a:ext cx="3095407" cy="350728"/>
          </a:xfrm>
          <a:prstGeom prst="roundRect">
            <a:avLst/>
          </a:prstGeom>
          <a:noFill/>
          <a:ln w="57150">
            <a:solidFill>
              <a:srgbClr val="F3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C9B270-3BBC-4CCE-9E85-11764DD2CA95}"/>
              </a:ext>
            </a:extLst>
          </p:cNvPr>
          <p:cNvSpPr/>
          <p:nvPr/>
        </p:nvSpPr>
        <p:spPr>
          <a:xfrm>
            <a:off x="1325795" y="5317910"/>
            <a:ext cx="3917537" cy="399984"/>
          </a:xfrm>
          <a:prstGeom prst="roundRect">
            <a:avLst/>
          </a:prstGeom>
          <a:noFill/>
          <a:ln w="57150">
            <a:solidFill>
              <a:srgbClr val="F3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6431AFF-7293-44FD-B2DD-B504BDA6AD07}"/>
              </a:ext>
            </a:extLst>
          </p:cNvPr>
          <p:cNvSpPr/>
          <p:nvPr/>
        </p:nvSpPr>
        <p:spPr>
          <a:xfrm>
            <a:off x="1325794" y="4483283"/>
            <a:ext cx="3917537" cy="399984"/>
          </a:xfrm>
          <a:prstGeom prst="roundRect">
            <a:avLst/>
          </a:prstGeom>
          <a:noFill/>
          <a:ln w="57150">
            <a:solidFill>
              <a:srgbClr val="F3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8F1604-2819-495F-A0F4-E1291D73F0F9}"/>
              </a:ext>
            </a:extLst>
          </p:cNvPr>
          <p:cNvSpPr/>
          <p:nvPr/>
        </p:nvSpPr>
        <p:spPr>
          <a:xfrm>
            <a:off x="1328615" y="3663408"/>
            <a:ext cx="3917537" cy="399984"/>
          </a:xfrm>
          <a:prstGeom prst="roundRect">
            <a:avLst/>
          </a:prstGeom>
          <a:noFill/>
          <a:ln w="57150">
            <a:solidFill>
              <a:srgbClr val="F3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1FBD3A3-3834-4BE8-841A-2449C04FD95B}"/>
              </a:ext>
            </a:extLst>
          </p:cNvPr>
          <p:cNvSpPr/>
          <p:nvPr/>
        </p:nvSpPr>
        <p:spPr>
          <a:xfrm>
            <a:off x="1325793" y="4080721"/>
            <a:ext cx="3917537" cy="399984"/>
          </a:xfrm>
          <a:prstGeom prst="roundRect">
            <a:avLst/>
          </a:prstGeom>
          <a:noFill/>
          <a:ln w="57150">
            <a:solidFill>
              <a:srgbClr val="F3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E174BD2-7960-4329-95D0-2EBEE1E7D000}"/>
              </a:ext>
            </a:extLst>
          </p:cNvPr>
          <p:cNvSpPr/>
          <p:nvPr/>
        </p:nvSpPr>
        <p:spPr>
          <a:xfrm>
            <a:off x="1334122" y="3261005"/>
            <a:ext cx="3917537" cy="399984"/>
          </a:xfrm>
          <a:prstGeom prst="roundRect">
            <a:avLst/>
          </a:prstGeom>
          <a:noFill/>
          <a:ln w="57150">
            <a:solidFill>
              <a:srgbClr val="F3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206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DC6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83884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</a:t>
              </a:r>
              <a:r>
                <a:rPr lang="en-US" altLang="ko-KR" sz="3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②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832C96-7378-4D4E-9DC6-072CCCE35636}"/>
              </a:ext>
            </a:extLst>
          </p:cNvPr>
          <p:cNvSpPr txBox="1"/>
          <p:nvPr/>
        </p:nvSpPr>
        <p:spPr>
          <a:xfrm>
            <a:off x="1746167" y="1241336"/>
            <a:ext cx="57548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위의 코딩을 </a:t>
            </a:r>
            <a:r>
              <a:rPr lang="ko-KR" altLang="en-US" sz="3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이용하여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코딩하시오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96EACA-62F1-482A-BB29-15BF6CC37EB9}"/>
              </a:ext>
            </a:extLst>
          </p:cNvPr>
          <p:cNvSpPr txBox="1"/>
          <p:nvPr/>
        </p:nvSpPr>
        <p:spPr>
          <a:xfrm>
            <a:off x="1140666" y="2569544"/>
            <a:ext cx="101714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도레미솔솔솔솔미</a:t>
            </a:r>
            <a:r>
              <a:rPr lang="ko-KR" altLang="en-US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파라라라파</a:t>
            </a:r>
            <a:r>
              <a:rPr lang="ko-KR" altLang="en-US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미파솔솔라솔파미</a:t>
            </a:r>
            <a:r>
              <a:rPr lang="ko-KR" altLang="en-US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솔파미레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분쉼표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반박자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도레미솔솔솔솔미</a:t>
            </a:r>
            <a:r>
              <a:rPr lang="ko-KR" altLang="en-US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파라라라파</a:t>
            </a:r>
            <a:r>
              <a:rPr lang="ko-KR" altLang="en-US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미파솔솔라솔파미</a:t>
            </a:r>
            <a:r>
              <a:rPr lang="ko-KR" altLang="en-US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솔파미레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분쉼표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한박자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도시도솔</a:t>
            </a:r>
            <a:r>
              <a:rPr lang="ko-KR" altLang="en-US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라도솔미</a:t>
            </a:r>
            <a:r>
              <a:rPr lang="ko-KR" altLang="en-US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분쉼표</a:t>
            </a:r>
            <a:r>
              <a:rPr lang="en-US" altLang="ko-KR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한박자</a:t>
            </a:r>
            <a:r>
              <a:rPr lang="en-US" altLang="ko-KR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도미솔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파미레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분쉼표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한박자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도시도솔</a:t>
            </a:r>
            <a:r>
              <a:rPr lang="ko-KR" altLang="en-US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라도솔미</a:t>
            </a:r>
            <a:r>
              <a:rPr lang="ko-KR" altLang="en-US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분쉼표</a:t>
            </a:r>
            <a:r>
              <a:rPr lang="en-US" altLang="ko-KR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한박자</a:t>
            </a:r>
            <a:r>
              <a:rPr lang="en-US" altLang="ko-KR" sz="28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800" dirty="0" err="1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도미솔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라솔도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분쉼표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한박자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735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DC6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83884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실습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 </a:t>
              </a:r>
              <a:r>
                <a:rPr lang="en-US" altLang="ko-KR" sz="3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③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832C96-7378-4D4E-9DC6-072CCCE35636}"/>
              </a:ext>
            </a:extLst>
          </p:cNvPr>
          <p:cNvSpPr txBox="1"/>
          <p:nvPr/>
        </p:nvSpPr>
        <p:spPr>
          <a:xfrm>
            <a:off x="1687712" y="1545207"/>
            <a:ext cx="956591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여러분이 알고 있는 노래 중 반복 멜로디가 있는 노래를 골라</a:t>
            </a:r>
            <a:endParaRPr lang="en-US" altLang="ko-KR" sz="2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햄스터에게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노래시켜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보시오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2DEEFF-45D6-487B-8B51-386118DA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05928" y="2701729"/>
            <a:ext cx="3375566" cy="3375566"/>
          </a:xfrm>
          <a:prstGeom prst="rect">
            <a:avLst/>
          </a:prstGeom>
        </p:spPr>
      </p:pic>
      <p:pic>
        <p:nvPicPr>
          <p:cNvPr id="17" name="Picture 2" descr="https://postfiles.pstatic.net/MjAxNzEwMjJfMjI3/MDAxNTA4NjQ1NjMyOTM2.U0m3bJnNONsgFwZtOMBpeEDy93TdZC4dMhPAZhKUoNIg.YKH9oNGVlcKDn6CJkWOz4KVpBSYFkZ4OJOm58lqGpwAg.GIF.tjddms1451/IMG_9994.GIF?type=w966">
            <a:extLst>
              <a:ext uri="{FF2B5EF4-FFF2-40B4-BE49-F238E27FC236}">
                <a16:creationId xmlns:a16="http://schemas.microsoft.com/office/drawing/2014/main" id="{5EF95CFD-B956-4FDC-88D5-1F7A71639B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590" y="291827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9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DE5BA6-60D0-4069-A823-14839C908F66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78598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과제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9D05717-4775-46D9-95E7-4A5BC6FA7E9C}"/>
              </a:ext>
            </a:extLst>
          </p:cNvPr>
          <p:cNvSpPr txBox="1"/>
          <p:nvPr/>
        </p:nvSpPr>
        <p:spPr>
          <a:xfrm>
            <a:off x="2562156" y="533924"/>
            <a:ext cx="865124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엔트리 문제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엔트리봇이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아래의 우물에 도착하기 위한 알고리즘의</a:t>
            </a:r>
            <a:endParaRPr lang="en-US" altLang="ko-KR" sz="2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순서도를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작성하고</a:t>
            </a:r>
            <a:r>
              <a:rPr lang="en-US" altLang="ko-KR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코딩하시오</a:t>
            </a:r>
            <a:endParaRPr lang="en-US" altLang="ko-KR" sz="2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73CFB1-2A7A-4582-8670-71E11E9C3940}"/>
              </a:ext>
            </a:extLst>
          </p:cNvPr>
          <p:cNvSpPr txBox="1"/>
          <p:nvPr/>
        </p:nvSpPr>
        <p:spPr>
          <a:xfrm>
            <a:off x="666462" y="1364656"/>
            <a:ext cx="2921676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엔트리 결과</a:t>
            </a:r>
            <a:r>
              <a:rPr lang="en-US" altLang="ko-KR" sz="2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887A71-EE91-4847-AC1A-AC95F7639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213" y="1861839"/>
            <a:ext cx="5275421" cy="46265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D97DEB-DADB-41DC-8D8D-1A333E954B91}"/>
              </a:ext>
            </a:extLst>
          </p:cNvPr>
          <p:cNvSpPr txBox="1"/>
          <p:nvPr/>
        </p:nvSpPr>
        <p:spPr>
          <a:xfrm>
            <a:off x="7104329" y="1364656"/>
            <a:ext cx="292167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</a:t>
            </a:r>
            <a:r>
              <a:rPr lang="en-US" altLang="ko-KR" sz="2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0B4D7-A2F7-4C86-BD20-F1A11FA912B4}"/>
              </a:ext>
            </a:extLst>
          </p:cNvPr>
          <p:cNvSpPr txBox="1"/>
          <p:nvPr/>
        </p:nvSpPr>
        <p:spPr>
          <a:xfrm>
            <a:off x="8093381" y="2049740"/>
            <a:ext cx="24232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6607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rgbClr val="F3746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D05717-4775-46D9-95E7-4A5BC6FA7E9C}"/>
              </a:ext>
            </a:extLst>
          </p:cNvPr>
          <p:cNvSpPr txBox="1"/>
          <p:nvPr/>
        </p:nvSpPr>
        <p:spPr>
          <a:xfrm>
            <a:off x="1951597" y="2155076"/>
            <a:ext cx="70086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질문 있나요</a:t>
            </a:r>
            <a:r>
              <a:rPr lang="en-US" altLang="ko-KR" sz="1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pic>
        <p:nvPicPr>
          <p:cNvPr id="24578" name="Picture 2" descr="https://postfiles.pstatic.net/MjAxNzEwMjJfMjYw/MDAxNTA4NjQ1NjY2Mjc1.Bdd9P1U74GfWRLb6UUTEJsnssiTa0lnm1OchwuH9W4kg.8Clelzw49t698P7mAYaWGCF2glwo3S3jeUsLMDiA6Vgg.GIF.tjddms1451/IMG_9698.GIF?type=w966">
            <a:extLst>
              <a:ext uri="{FF2B5EF4-FFF2-40B4-BE49-F238E27FC236}">
                <a16:creationId xmlns:a16="http://schemas.microsoft.com/office/drawing/2014/main" id="{3019D510-C31D-4708-8C24-98A5E89425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020" y="30861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0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050EDF-0E0B-4878-9604-8757BBCADFD4}"/>
              </a:ext>
            </a:extLst>
          </p:cNvPr>
          <p:cNvSpPr txBox="1"/>
          <p:nvPr/>
        </p:nvSpPr>
        <p:spPr>
          <a:xfrm>
            <a:off x="4763942" y="475712"/>
            <a:ext cx="31929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50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활동순서</a:t>
            </a:r>
            <a:r>
              <a:rPr lang="en-US" altLang="ko-KR" sz="50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50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856438A-69BC-4361-9760-ABBBF9EA1266}"/>
              </a:ext>
            </a:extLst>
          </p:cNvPr>
          <p:cNvGrpSpPr/>
          <p:nvPr/>
        </p:nvGrpSpPr>
        <p:grpSpPr>
          <a:xfrm>
            <a:off x="3875622" y="1600156"/>
            <a:ext cx="6548459" cy="914048"/>
            <a:chOff x="824613" y="394405"/>
            <a:chExt cx="6548459" cy="91404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04D4BAE-8152-4D34-B311-771B596333AD}"/>
                </a:ext>
              </a:extLst>
            </p:cNvPr>
            <p:cNvGrpSpPr/>
            <p:nvPr/>
          </p:nvGrpSpPr>
          <p:grpSpPr>
            <a:xfrm>
              <a:off x="824613" y="394405"/>
              <a:ext cx="1065147" cy="914048"/>
              <a:chOff x="668625" y="442927"/>
              <a:chExt cx="3338873" cy="2816679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8226C764-F3CC-401F-A24A-40504E50A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FA64939-BB07-4397-88A5-EEE46040D0C4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00F3857-6A7E-4A7E-829B-7F7D39C72403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EF85C85-4E4D-4C51-9512-2577E3691381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09DB0AC-399A-49E8-8237-EE73E5109CAE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1AC76FC-F136-4D86-ADA2-66DA7833F4FD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F348BA-E06E-4B99-9D3C-873B8312A786}"/>
                </a:ext>
              </a:extLst>
            </p:cNvPr>
            <p:cNvSpPr txBox="1"/>
            <p:nvPr/>
          </p:nvSpPr>
          <p:spPr>
            <a:xfrm>
              <a:off x="983981" y="558009"/>
              <a:ext cx="1332500" cy="7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40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577D58-C596-44F3-9CA9-08378A09332A}"/>
                </a:ext>
              </a:extLst>
            </p:cNvPr>
            <p:cNvSpPr txBox="1"/>
            <p:nvPr/>
          </p:nvSpPr>
          <p:spPr>
            <a:xfrm>
              <a:off x="2316481" y="523623"/>
              <a:ext cx="50565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5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엔트리 </a:t>
              </a:r>
              <a:r>
                <a:rPr lang="ko-KR" altLang="en-US" sz="4500" dirty="0" err="1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파이선</a:t>
              </a:r>
              <a:endParaRPr lang="ko-KR" altLang="en-US" sz="45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9D781EE-975C-4139-8143-DD8F68231EC4}"/>
              </a:ext>
            </a:extLst>
          </p:cNvPr>
          <p:cNvGrpSpPr/>
          <p:nvPr/>
        </p:nvGrpSpPr>
        <p:grpSpPr>
          <a:xfrm>
            <a:off x="3875622" y="2877219"/>
            <a:ext cx="6548459" cy="914048"/>
            <a:chOff x="824613" y="394405"/>
            <a:chExt cx="6548459" cy="91404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3572AFB-8B53-4068-B8A9-45DE54EE5824}"/>
                </a:ext>
              </a:extLst>
            </p:cNvPr>
            <p:cNvGrpSpPr/>
            <p:nvPr/>
          </p:nvGrpSpPr>
          <p:grpSpPr>
            <a:xfrm>
              <a:off x="824613" y="394405"/>
              <a:ext cx="1065147" cy="914048"/>
              <a:chOff x="668625" y="442927"/>
              <a:chExt cx="3338873" cy="2816679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CC14C1C3-5806-413B-A3F5-0955CC9C3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0DC2E26-671D-40CC-BC21-AF5DF5DF528E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0839693-0CDB-4BE3-B259-D87C17520A7E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2FF8BE4-54B8-4208-BE34-FF52C3A780EF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FA5DCB6-195D-4DED-BC21-E66C94F970A1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7B426AE-A1F5-473D-B940-5B0187BB6F88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EAE3F2-DD29-41C6-A6C6-8BA66A87A3ED}"/>
                </a:ext>
              </a:extLst>
            </p:cNvPr>
            <p:cNvSpPr txBox="1"/>
            <p:nvPr/>
          </p:nvSpPr>
          <p:spPr>
            <a:xfrm>
              <a:off x="983981" y="558009"/>
              <a:ext cx="1332500" cy="7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40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E16278-9191-4788-9A4C-8A107D08ED6F}"/>
                </a:ext>
              </a:extLst>
            </p:cNvPr>
            <p:cNvSpPr txBox="1"/>
            <p:nvPr/>
          </p:nvSpPr>
          <p:spPr>
            <a:xfrm>
              <a:off x="2316481" y="523623"/>
              <a:ext cx="50565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 설치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001617B-47D8-46A5-AF96-02319C2D932D}"/>
              </a:ext>
            </a:extLst>
          </p:cNvPr>
          <p:cNvGrpSpPr/>
          <p:nvPr/>
        </p:nvGrpSpPr>
        <p:grpSpPr>
          <a:xfrm>
            <a:off x="3875622" y="4231198"/>
            <a:ext cx="6548459" cy="914048"/>
            <a:chOff x="824613" y="394405"/>
            <a:chExt cx="6548459" cy="91404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4C0AC8B-CFDD-4C03-AEC7-0859B37A6C22}"/>
                </a:ext>
              </a:extLst>
            </p:cNvPr>
            <p:cNvGrpSpPr/>
            <p:nvPr/>
          </p:nvGrpSpPr>
          <p:grpSpPr>
            <a:xfrm>
              <a:off x="824613" y="394405"/>
              <a:ext cx="1065147" cy="914048"/>
              <a:chOff x="668625" y="442927"/>
              <a:chExt cx="3338873" cy="2816679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F7E86733-B097-4F72-94EB-F7C91F83E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ADCA7CE-CE5B-4364-BB5E-B2FA32C8D889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283B493-A115-4B92-89F0-1FB6DD6CE84F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52CBBB1-FE69-47DF-BC75-40C2988115F4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FA8350F-AAB6-4027-82C4-74394C3314AD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220FF3F-79E4-4610-AC39-3E264627AF22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202CC4-8547-48B4-875D-BD1245B34132}"/>
                </a:ext>
              </a:extLst>
            </p:cNvPr>
            <p:cNvSpPr txBox="1"/>
            <p:nvPr/>
          </p:nvSpPr>
          <p:spPr>
            <a:xfrm>
              <a:off x="983981" y="558009"/>
              <a:ext cx="1332500" cy="7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40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EC8525-558F-437D-ABD9-163988F9C318}"/>
                </a:ext>
              </a:extLst>
            </p:cNvPr>
            <p:cNvSpPr txBox="1"/>
            <p:nvPr/>
          </p:nvSpPr>
          <p:spPr>
            <a:xfrm>
              <a:off x="2316481" y="523623"/>
              <a:ext cx="50565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 실습</a:t>
              </a:r>
              <a:endParaRPr lang="en-US" altLang="ko-KR" sz="4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F59DEF2-852D-46ED-B32F-1B853C7F074C}"/>
              </a:ext>
            </a:extLst>
          </p:cNvPr>
          <p:cNvGrpSpPr/>
          <p:nvPr/>
        </p:nvGrpSpPr>
        <p:grpSpPr>
          <a:xfrm>
            <a:off x="3875622" y="5432662"/>
            <a:ext cx="6548459" cy="914048"/>
            <a:chOff x="824613" y="394405"/>
            <a:chExt cx="6548459" cy="914048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220B0EC-E17B-4E13-AF91-AF7E3FFCCDD1}"/>
                </a:ext>
              </a:extLst>
            </p:cNvPr>
            <p:cNvGrpSpPr/>
            <p:nvPr/>
          </p:nvGrpSpPr>
          <p:grpSpPr>
            <a:xfrm>
              <a:off x="824613" y="394405"/>
              <a:ext cx="1065147" cy="914048"/>
              <a:chOff x="668625" y="442927"/>
              <a:chExt cx="3338873" cy="2816679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1493DE07-3762-4216-936B-A60BA44F4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0A9FF1F-484D-4664-A7BB-BCCAF5A8CAAD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1BA3D06-E049-43EB-93B7-91B507281163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8EDFBF5-CD90-48FD-B60B-00982BBB920D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54E67EC-3F4A-460F-B749-45A932D0F6B7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145B76F-FCF7-4B6A-AD46-A7E4554F0462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BFA59C-73E9-44BF-93D2-FD26698E02B1}"/>
                </a:ext>
              </a:extLst>
            </p:cNvPr>
            <p:cNvSpPr txBox="1"/>
            <p:nvPr/>
          </p:nvSpPr>
          <p:spPr>
            <a:xfrm>
              <a:off x="983981" y="558009"/>
              <a:ext cx="1332500" cy="7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40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AFB49EC-773C-4DDF-8889-14793DD576AC}"/>
                </a:ext>
              </a:extLst>
            </p:cNvPr>
            <p:cNvSpPr txBox="1"/>
            <p:nvPr/>
          </p:nvSpPr>
          <p:spPr>
            <a:xfrm>
              <a:off x="2316481" y="523623"/>
              <a:ext cx="505659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과제</a:t>
              </a:r>
              <a:endParaRPr lang="en-US" altLang="ko-KR" sz="4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02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3877E8-1EDB-4FDD-8621-0AC86634BED4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1021462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엔트리 </a:t>
              </a:r>
              <a:r>
                <a:rPr lang="ko-KR" altLang="en-US" sz="3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파이선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9E5F47-C762-42AF-B3FA-4C92B01C2A63}"/>
              </a:ext>
            </a:extLst>
          </p:cNvPr>
          <p:cNvSpPr txBox="1"/>
          <p:nvPr/>
        </p:nvSpPr>
        <p:spPr>
          <a:xfrm>
            <a:off x="1601541" y="1470701"/>
            <a:ext cx="2921676" cy="55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엔트리 온라인버전 </a:t>
            </a:r>
            <a:endParaRPr lang="en-US" altLang="ko-KR" sz="2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7692B9-CDA1-4ACE-BD55-F74F8FD7B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92" y="3234974"/>
            <a:ext cx="4160616" cy="22358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FF60CC-AB86-4371-91D6-12E543B99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833" y="1040794"/>
            <a:ext cx="3399949" cy="16711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CB0359C-2425-42C0-8C05-18197B82C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542" y="2888640"/>
            <a:ext cx="5058433" cy="292856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978C41D-3BC6-4D4B-AC68-FF0379811A5B}"/>
              </a:ext>
            </a:extLst>
          </p:cNvPr>
          <p:cNvSpPr/>
          <p:nvPr/>
        </p:nvSpPr>
        <p:spPr>
          <a:xfrm>
            <a:off x="4667613" y="2067457"/>
            <a:ext cx="2184123" cy="452652"/>
          </a:xfrm>
          <a:prstGeom prst="roundRect">
            <a:avLst/>
          </a:prstGeom>
          <a:noFill/>
          <a:ln w="57150">
            <a:solidFill>
              <a:srgbClr val="F3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61E0D69-07C9-4B6F-9897-28F88834DD3B}"/>
              </a:ext>
            </a:extLst>
          </p:cNvPr>
          <p:cNvSpPr/>
          <p:nvPr/>
        </p:nvSpPr>
        <p:spPr>
          <a:xfrm>
            <a:off x="5206189" y="3742626"/>
            <a:ext cx="1082539" cy="975863"/>
          </a:xfrm>
          <a:prstGeom prst="rightArrow">
            <a:avLst/>
          </a:prstGeom>
          <a:solidFill>
            <a:srgbClr val="F3746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6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3BC13D-77DC-437E-B63D-CA3E27F66FC8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6CDDFC-F585-4D40-8625-8245C797F4A4}"/>
              </a:ext>
            </a:extLst>
          </p:cNvPr>
          <p:cNvGrpSpPr/>
          <p:nvPr/>
        </p:nvGrpSpPr>
        <p:grpSpPr>
          <a:xfrm>
            <a:off x="912986" y="428487"/>
            <a:ext cx="6804394" cy="789665"/>
            <a:chOff x="912986" y="428487"/>
            <a:chExt cx="6804394" cy="78966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584C5F5-7208-41E4-B664-E83ECC6E448A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242C972-14C8-4828-85A3-739AA6C91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EF235E4-FF9C-483E-BC06-3DF64AEA1A70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34C593B-E3A1-45D1-9186-E00136AE8937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DF6931-1EC1-45F1-9C90-7832F6A6B775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29C8242-E3C6-4534-8AD4-1EE795AF24C4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7DFA10-DD97-499F-B37C-0A79E8EB0DD7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64566-0199-4124-97AB-A6AA2FBA74F1}"/>
                </a:ext>
              </a:extLst>
            </p:cNvPr>
            <p:cNvSpPr txBox="1"/>
            <p:nvPr/>
          </p:nvSpPr>
          <p:spPr>
            <a:xfrm>
              <a:off x="983884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50EDF-0E0B-4878-9604-8757BBCADFD4}"/>
                </a:ext>
              </a:extLst>
            </p:cNvPr>
            <p:cNvSpPr txBox="1"/>
            <p:nvPr/>
          </p:nvSpPr>
          <p:spPr>
            <a:xfrm>
              <a:off x="1799938" y="534888"/>
              <a:ext cx="5917442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200" dirty="0">
                  <a:solidFill>
                    <a:schemeClr val="accen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 로봇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이용한 </a:t>
              </a:r>
              <a:r>
                <a:rPr lang="ko-KR" altLang="en-US" sz="3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피지컬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컴퓨팅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20" name="Picture 2" descr="https://postfiles.pstatic.net/MjAxNzEwMjJfMjYw/MDAxNTA4NjQ1NjY2Mjc1.Bdd9P1U74GfWRLb6UUTEJsnssiTa0lnm1OchwuH9W4kg.8Clelzw49t698P7mAYaWGCF2glwo3S3jeUsLMDiA6Vgg.GIF.tjddms1451/IMG_9698.GIF?type=w966">
            <a:extLst>
              <a:ext uri="{FF2B5EF4-FFF2-40B4-BE49-F238E27FC236}">
                <a16:creationId xmlns:a16="http://schemas.microsoft.com/office/drawing/2014/main" id="{CCEE37C8-B42C-4645-82FA-0CC315133B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29814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17AE27E6-A4FD-4C7D-A1CA-2F20F3800C8A}"/>
              </a:ext>
            </a:extLst>
          </p:cNvPr>
          <p:cNvSpPr/>
          <p:nvPr/>
        </p:nvSpPr>
        <p:spPr>
          <a:xfrm>
            <a:off x="7387225" y="428487"/>
            <a:ext cx="3990404" cy="2994049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맛있는 콩불 *'-'*">
            <a:extLst>
              <a:ext uri="{FF2B5EF4-FFF2-40B4-BE49-F238E27FC236}">
                <a16:creationId xmlns:a16="http://schemas.microsoft.com/office/drawing/2014/main" id="{2AEBB014-F716-46D4-83D4-31E852DE0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02" y="777577"/>
            <a:ext cx="3252851" cy="243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7A3426-4B70-416C-94A6-0390251C0423}"/>
              </a:ext>
            </a:extLst>
          </p:cNvPr>
          <p:cNvSpPr txBox="1"/>
          <p:nvPr/>
        </p:nvSpPr>
        <p:spPr>
          <a:xfrm>
            <a:off x="8709340" y="402897"/>
            <a:ext cx="21110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</a:t>
            </a:r>
            <a:r>
              <a:rPr lang="en-US" altLang="ko-KR" sz="35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374858-90DA-4C8B-9ABF-72F529F34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99938" y="1493634"/>
            <a:ext cx="468410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92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3BC13D-77DC-437E-B63D-CA3E27F66FC8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717AB8-0965-4069-AC4A-B0E75B1A7B33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F9A2CAE-AA87-443C-A916-F81C688AA4C9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5760C7E-B3C1-444C-A49E-F27508CE2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A357753-71E0-4F40-A4EF-02C0D21891B2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2D270C-8608-4696-B793-4895AB231FB6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2E5D9D-1A41-4BA1-8CE0-B76B444F2B13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B291569-484C-4016-A5F9-F271CFDEA151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959390F-561E-4A1B-92E8-FADD19B02202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B010B9-A403-4029-A882-326A0BDDE952}"/>
                </a:ext>
              </a:extLst>
            </p:cNvPr>
            <p:cNvSpPr txBox="1"/>
            <p:nvPr/>
          </p:nvSpPr>
          <p:spPr>
            <a:xfrm>
              <a:off x="978598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6109B5-EAF7-4DB8-8D66-10EE9CF1A3B5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소프트웨어 설치하기</a:t>
              </a:r>
              <a:endPara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05CFD7-5566-437E-B988-A70BC548CD20}"/>
              </a:ext>
            </a:extLst>
          </p:cNvPr>
          <p:cNvGrpSpPr/>
          <p:nvPr/>
        </p:nvGrpSpPr>
        <p:grpSpPr>
          <a:xfrm>
            <a:off x="1325246" y="1216509"/>
            <a:ext cx="2980764" cy="5312132"/>
            <a:chOff x="1738604" y="1178931"/>
            <a:chExt cx="2980764" cy="53121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78A277-49C1-40B1-BEC4-58A2F4BC1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8604" y="1178931"/>
              <a:ext cx="2980764" cy="5312132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6F54EEF-6CC5-4802-BAB4-D9E190983B96}"/>
                </a:ext>
              </a:extLst>
            </p:cNvPr>
            <p:cNvSpPr/>
            <p:nvPr/>
          </p:nvSpPr>
          <p:spPr>
            <a:xfrm>
              <a:off x="2768252" y="1753644"/>
              <a:ext cx="1665962" cy="300624"/>
            </a:xfrm>
            <a:prstGeom prst="roundRect">
              <a:avLst/>
            </a:prstGeom>
            <a:noFill/>
            <a:ln w="57150">
              <a:solidFill>
                <a:srgbClr val="F374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EE8CD8-3C62-440D-B914-FAD92F08A178}"/>
              </a:ext>
            </a:extLst>
          </p:cNvPr>
          <p:cNvGrpSpPr/>
          <p:nvPr/>
        </p:nvGrpSpPr>
        <p:grpSpPr>
          <a:xfrm>
            <a:off x="4567616" y="1258739"/>
            <a:ext cx="6626596" cy="5152516"/>
            <a:chOff x="4567616" y="1258739"/>
            <a:chExt cx="6626596" cy="51525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1BF95CA-5722-47E7-AF70-749B7041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7616" y="1258739"/>
              <a:ext cx="6626596" cy="5152516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E317A5E-0219-4272-96CE-248F485D35DA}"/>
                </a:ext>
              </a:extLst>
            </p:cNvPr>
            <p:cNvSpPr/>
            <p:nvPr/>
          </p:nvSpPr>
          <p:spPr>
            <a:xfrm>
              <a:off x="4997885" y="3118982"/>
              <a:ext cx="1227551" cy="1325094"/>
            </a:xfrm>
            <a:prstGeom prst="roundRect">
              <a:avLst/>
            </a:prstGeom>
            <a:noFill/>
            <a:ln w="57150">
              <a:solidFill>
                <a:srgbClr val="F374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343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3BC13D-77DC-437E-B63D-CA3E27F66FC8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717AB8-0965-4069-AC4A-B0E75B1A7B33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F9A2CAE-AA87-443C-A916-F81C688AA4C9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5760C7E-B3C1-444C-A49E-F27508CE2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A357753-71E0-4F40-A4EF-02C0D21891B2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2D270C-8608-4696-B793-4895AB231FB6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2E5D9D-1A41-4BA1-8CE0-B76B444F2B13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B291569-484C-4016-A5F9-F271CFDEA151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959390F-561E-4A1B-92E8-FADD19B02202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B010B9-A403-4029-A882-326A0BDDE952}"/>
                </a:ext>
              </a:extLst>
            </p:cNvPr>
            <p:cNvSpPr txBox="1"/>
            <p:nvPr/>
          </p:nvSpPr>
          <p:spPr>
            <a:xfrm>
              <a:off x="978598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6109B5-EAF7-4DB8-8D66-10EE9CF1A3B5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소프트웨어 설치하기</a:t>
              </a:r>
              <a:endPara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622B22-666D-4329-B7EA-27F85A186693}"/>
              </a:ext>
            </a:extLst>
          </p:cNvPr>
          <p:cNvGrpSpPr/>
          <p:nvPr/>
        </p:nvGrpSpPr>
        <p:grpSpPr>
          <a:xfrm>
            <a:off x="2791375" y="1178931"/>
            <a:ext cx="6609250" cy="5152516"/>
            <a:chOff x="1000557" y="1270939"/>
            <a:chExt cx="6609250" cy="515251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3D25CBB-58C5-40BC-B555-C7A141DC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557" y="1270939"/>
              <a:ext cx="6609250" cy="5152516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E317A5E-0219-4272-96CE-248F485D35DA}"/>
                </a:ext>
              </a:extLst>
            </p:cNvPr>
            <p:cNvSpPr/>
            <p:nvPr/>
          </p:nvSpPr>
          <p:spPr>
            <a:xfrm>
              <a:off x="1913968" y="4822522"/>
              <a:ext cx="1843840" cy="350728"/>
            </a:xfrm>
            <a:prstGeom prst="roundRect">
              <a:avLst/>
            </a:prstGeom>
            <a:noFill/>
            <a:ln w="57150">
              <a:solidFill>
                <a:srgbClr val="F374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153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3BC13D-77DC-437E-B63D-CA3E27F66FC8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717AB8-0965-4069-AC4A-B0E75B1A7B33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F9A2CAE-AA87-443C-A916-F81C688AA4C9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5760C7E-B3C1-444C-A49E-F27508CE2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A357753-71E0-4F40-A4EF-02C0D21891B2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2D270C-8608-4696-B793-4895AB231FB6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2E5D9D-1A41-4BA1-8CE0-B76B444F2B13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B291569-484C-4016-A5F9-F271CFDEA151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959390F-561E-4A1B-92E8-FADD19B02202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B010B9-A403-4029-A882-326A0BDDE952}"/>
                </a:ext>
              </a:extLst>
            </p:cNvPr>
            <p:cNvSpPr txBox="1"/>
            <p:nvPr/>
          </p:nvSpPr>
          <p:spPr>
            <a:xfrm>
              <a:off x="978598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6109B5-EAF7-4DB8-8D66-10EE9CF1A3B5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햄스터로봇과 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PC</a:t>
              </a:r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연결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3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페어링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A489218-05EF-4C3A-B143-888A70298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3799" y="2750568"/>
            <a:ext cx="2908460" cy="2908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147F5-C31B-42D1-8451-CA392C217EC7}"/>
              </a:ext>
            </a:extLst>
          </p:cNvPr>
          <p:cNvSpPr txBox="1"/>
          <p:nvPr/>
        </p:nvSpPr>
        <p:spPr>
          <a:xfrm>
            <a:off x="478270" y="1585320"/>
            <a:ext cx="3446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USB </a:t>
            </a:r>
            <a:r>
              <a:rPr lang="ko-KR" altLang="en-US" sz="3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동글을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PC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USB 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단자에 꽂기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9FCE1FF-11F4-40FC-88F6-C3773DD8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752415" y="2355194"/>
            <a:ext cx="2644055" cy="26440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5D9FD47-83E9-4950-A2C0-49D782FC2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799269" y="3859024"/>
            <a:ext cx="2644055" cy="264405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2F52E78-2667-43E1-8EDD-7FC53F290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03480" y="2750567"/>
            <a:ext cx="2908460" cy="29084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3B61B26-D5A9-4BB0-8687-71A897C0A39C}"/>
              </a:ext>
            </a:extLst>
          </p:cNvPr>
          <p:cNvSpPr txBox="1"/>
          <p:nvPr/>
        </p:nvSpPr>
        <p:spPr>
          <a:xfrm>
            <a:off x="7957558" y="1565194"/>
            <a:ext cx="393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햄스터로봇을 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USB</a:t>
            </a:r>
          </a:p>
          <a:p>
            <a:pPr>
              <a:lnSpc>
                <a:spcPct val="110000"/>
              </a:lnSpc>
            </a:pP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동글 가까이 가져가기</a:t>
            </a:r>
            <a:r>
              <a:rPr lang="en-US" altLang="ko-KR" sz="2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(15cm)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E74240-7802-44F0-857E-18C358CA3C9B}"/>
              </a:ext>
            </a:extLst>
          </p:cNvPr>
          <p:cNvSpPr txBox="1"/>
          <p:nvPr/>
        </p:nvSpPr>
        <p:spPr>
          <a:xfrm>
            <a:off x="4306864" y="1577704"/>
            <a:ext cx="39368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 전원을 켜기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04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23BC13D-77DC-437E-B63D-CA3E27F66FC8}"/>
              </a:ext>
            </a:extLst>
          </p:cNvPr>
          <p:cNvSpPr/>
          <p:nvPr/>
        </p:nvSpPr>
        <p:spPr>
          <a:xfrm>
            <a:off x="297628" y="207084"/>
            <a:ext cx="11596744" cy="64438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717AB8-0965-4069-AC4A-B0E75B1A7B33}"/>
              </a:ext>
            </a:extLst>
          </p:cNvPr>
          <p:cNvGrpSpPr/>
          <p:nvPr/>
        </p:nvGrpSpPr>
        <p:grpSpPr>
          <a:xfrm>
            <a:off x="912986" y="428487"/>
            <a:ext cx="5831317" cy="750444"/>
            <a:chOff x="912986" y="428487"/>
            <a:chExt cx="5831317" cy="7504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F9A2CAE-AA87-443C-A916-F81C688AA4C9}"/>
                </a:ext>
              </a:extLst>
            </p:cNvPr>
            <p:cNvGrpSpPr/>
            <p:nvPr/>
          </p:nvGrpSpPr>
          <p:grpSpPr>
            <a:xfrm>
              <a:off x="912986" y="428487"/>
              <a:ext cx="825618" cy="750444"/>
              <a:chOff x="668625" y="442927"/>
              <a:chExt cx="3338873" cy="281667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5760C7E-B3C1-444C-A49E-F27508CE2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652" b="95787" l="8531" r="93602">
                            <a14:foregroundMark x1="48815" y1="8708" x2="48815" y2="8708"/>
                            <a14:foregroundMark x1="8531" y1="59831" x2="8531" y2="59831"/>
                            <a14:foregroundMark x1="23460" y1="25000" x2="23460" y2="25000"/>
                            <a14:foregroundMark x1="93602" y1="56742" x2="93602" y2="56742"/>
                            <a14:foregroundMark x1="42180" y1="96067" x2="42180" y2="96067"/>
                            <a14:foregroundMark x1="49763" y1="79213" x2="49763" y2="79213"/>
                            <a14:foregroundMark x1="50711" y1="79213" x2="50711" y2="79213"/>
                            <a14:foregroundMark x1="44550" y1="76966" x2="54739" y2="82865"/>
                            <a14:foregroundMark x1="76303" y1="43820" x2="64692" y2="29775"/>
                            <a14:foregroundMark x1="64692" y1="29775" x2="62322" y2="48596"/>
                            <a14:foregroundMark x1="62322" y1="48596" x2="65640" y2="50281"/>
                            <a14:foregroundMark x1="34123" y1="51404" x2="38626" y2="30618"/>
                            <a14:foregroundMark x1="38626" y1="30618" x2="36019" y2="52809"/>
                            <a14:foregroundMark x1="36019" y1="52809" x2="21801" y2="36517"/>
                            <a14:foregroundMark x1="21801" y1="36517" x2="22038" y2="58989"/>
                            <a14:foregroundMark x1="49289" y1="4775" x2="49289" y2="4775"/>
                            <a14:foregroundMark x1="48815" y1="3652" x2="48815" y2="3652"/>
                            <a14:backgroundMark x1="13744" y1="89326" x2="13744" y2="89326"/>
                            <a14:backgroundMark x1="17536" y1="90449" x2="17536" y2="90449"/>
                            <a14:backgroundMark x1="81280" y1="92697" x2="81280" y2="92697"/>
                            <a14:backgroundMark x1="17299" y1="90730" x2="17299" y2="90730"/>
                            <a14:backgroundMark x1="48104" y1="4213" x2="48104" y2="4213"/>
                            <a14:backgroundMark x1="48815" y1="2809" x2="48815" y2="2809"/>
                            <a14:backgroundMark x1="48815" y1="3652" x2="48815" y2="3652"/>
                            <a14:backgroundMark x1="18246" y1="90449" x2="18246" y2="90449"/>
                            <a14:backgroundMark x1="18483" y1="90449" x2="18483" y2="90449"/>
                            <a14:backgroundMark x1="18957" y1="90449" x2="18957" y2="90449"/>
                            <a14:backgroundMark x1="34123" y1="96067" x2="34123" y2="96067"/>
                            <a14:backgroundMark x1="79384" y1="92416" x2="79384" y2="924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25" y="442927"/>
                <a:ext cx="3338873" cy="2816679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A357753-71E0-4F40-A4EF-02C0D21891B2}"/>
                  </a:ext>
                </a:extLst>
              </p:cNvPr>
              <p:cNvSpPr/>
              <p:nvPr/>
            </p:nvSpPr>
            <p:spPr>
              <a:xfrm>
                <a:off x="2355925" y="1387736"/>
                <a:ext cx="1097280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2D270C-8608-4696-B793-4895AB231FB6}"/>
                  </a:ext>
                </a:extLst>
              </p:cNvPr>
              <p:cNvSpPr/>
              <p:nvPr/>
            </p:nvSpPr>
            <p:spPr>
              <a:xfrm>
                <a:off x="1240782" y="1387736"/>
                <a:ext cx="856959" cy="935916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2E5D9D-1A41-4BA1-8CE0-B76B444F2B13}"/>
                  </a:ext>
                </a:extLst>
              </p:cNvPr>
              <p:cNvSpPr/>
              <p:nvPr/>
            </p:nvSpPr>
            <p:spPr>
              <a:xfrm rot="244317">
                <a:off x="1689917" y="2339955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B291569-484C-4016-A5F9-F271CFDEA151}"/>
                  </a:ext>
                </a:extLst>
              </p:cNvPr>
              <p:cNvSpPr/>
              <p:nvPr/>
            </p:nvSpPr>
            <p:spPr>
              <a:xfrm rot="244317">
                <a:off x="1045132" y="1730558"/>
                <a:ext cx="1088500" cy="620505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959390F-561E-4A1B-92E8-FADD19B02202}"/>
                  </a:ext>
                </a:extLst>
              </p:cNvPr>
              <p:cNvSpPr/>
              <p:nvPr/>
            </p:nvSpPr>
            <p:spPr>
              <a:xfrm rot="1819059">
                <a:off x="1045132" y="1706948"/>
                <a:ext cx="1088500" cy="288633"/>
              </a:xfrm>
              <a:prstGeom prst="rect">
                <a:avLst/>
              </a:prstGeom>
              <a:solidFill>
                <a:srgbClr val="FD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B010B9-A403-4029-A882-326A0BDDE952}"/>
                </a:ext>
              </a:extLst>
            </p:cNvPr>
            <p:cNvSpPr txBox="1"/>
            <p:nvPr/>
          </p:nvSpPr>
          <p:spPr>
            <a:xfrm>
              <a:off x="978598" y="534888"/>
              <a:ext cx="13325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solidFill>
                    <a:srgbClr val="F374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3500" dirty="0">
                <a:solidFill>
                  <a:srgbClr val="F3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6109B5-EAF7-4DB8-8D66-10EE9CF1A3B5}"/>
                </a:ext>
              </a:extLst>
            </p:cNvPr>
            <p:cNvSpPr txBox="1"/>
            <p:nvPr/>
          </p:nvSpPr>
          <p:spPr>
            <a:xfrm>
              <a:off x="1687712" y="573360"/>
              <a:ext cx="50565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엔트리 소프트웨어 실행</a:t>
              </a:r>
              <a:endPara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8147F5-C31B-42D1-8451-CA392C217EC7}"/>
              </a:ext>
            </a:extLst>
          </p:cNvPr>
          <p:cNvSpPr txBox="1"/>
          <p:nvPr/>
        </p:nvSpPr>
        <p:spPr>
          <a:xfrm>
            <a:off x="503322" y="1910996"/>
            <a:ext cx="105070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USB </a:t>
            </a:r>
            <a:r>
              <a:rPr lang="ko-KR" altLang="en-US" sz="3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동글을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PC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USB 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단자에 꽂고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 로봇의 전원을 켠다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B61B26-D5A9-4BB0-8687-71A897C0A39C}"/>
              </a:ext>
            </a:extLst>
          </p:cNvPr>
          <p:cNvSpPr txBox="1"/>
          <p:nvPr/>
        </p:nvSpPr>
        <p:spPr>
          <a:xfrm>
            <a:off x="2359976" y="4194078"/>
            <a:ext cx="57888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햄스터를 클릭하고 잠시 기다리면</a:t>
            </a:r>
            <a:endParaRPr lang="en-US" altLang="ko-KR" sz="2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E74240-7802-44F0-857E-18C358CA3C9B}"/>
              </a:ext>
            </a:extLst>
          </p:cNvPr>
          <p:cNvSpPr txBox="1"/>
          <p:nvPr/>
        </p:nvSpPr>
        <p:spPr>
          <a:xfrm>
            <a:off x="1490928" y="3050396"/>
            <a:ext cx="74300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엔트리 창에서 하드웨어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-&gt;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프로그램 열기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65E71A-DABC-4FD4-953C-AE4288C93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715" y="502005"/>
            <a:ext cx="3590427" cy="58984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3FEF1A3-25D8-45EF-8C34-0A5722A0BBE8}"/>
              </a:ext>
            </a:extLst>
          </p:cNvPr>
          <p:cNvSpPr txBox="1"/>
          <p:nvPr/>
        </p:nvSpPr>
        <p:spPr>
          <a:xfrm>
            <a:off x="3446095" y="4826897"/>
            <a:ext cx="57888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dirty="0">
                <a:solidFill>
                  <a:srgbClr val="F3746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성공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2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452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3695</TotalTime>
  <Words>459</Words>
  <Application>Microsoft Office PowerPoint</Application>
  <PresentationFormat>와이드스크린</PresentationFormat>
  <Paragraphs>106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08서울남산체 B</vt:lpstr>
      <vt:lpstr>Arial</vt:lpstr>
      <vt:lpstr>맑은 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Jiyeon Han</dc:creator>
  <cp:lastModifiedBy>Jiyeon Han</cp:lastModifiedBy>
  <cp:revision>71</cp:revision>
  <dcterms:created xsi:type="dcterms:W3CDTF">2018-03-09T06:37:38Z</dcterms:created>
  <dcterms:modified xsi:type="dcterms:W3CDTF">2018-03-23T07:11:28Z</dcterms:modified>
</cp:coreProperties>
</file>